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handoutMasterIdLst>
    <p:handoutMasterId r:id="rId27"/>
  </p:handoutMasterIdLst>
  <p:sldIdLst>
    <p:sldId id="258" r:id="rId2"/>
    <p:sldId id="259" r:id="rId3"/>
    <p:sldId id="260" r:id="rId4"/>
    <p:sldId id="256" r:id="rId5"/>
    <p:sldId id="261" r:id="rId6"/>
    <p:sldId id="262" r:id="rId7"/>
    <p:sldId id="263" r:id="rId8"/>
    <p:sldId id="264" r:id="rId9"/>
    <p:sldId id="265" r:id="rId10"/>
    <p:sldId id="257" r:id="rId11"/>
    <p:sldId id="266" r:id="rId12"/>
    <p:sldId id="267" r:id="rId13"/>
    <p:sldId id="268" r:id="rId14"/>
    <p:sldId id="269" r:id="rId15"/>
    <p:sldId id="270" r:id="rId16"/>
    <p:sldId id="271" r:id="rId17"/>
    <p:sldId id="273" r:id="rId18"/>
    <p:sldId id="274" r:id="rId19"/>
    <p:sldId id="275" r:id="rId20"/>
    <p:sldId id="276" r:id="rId21"/>
    <p:sldId id="277" r:id="rId22"/>
    <p:sldId id="278" r:id="rId23"/>
    <p:sldId id="280" r:id="rId24"/>
    <p:sldId id="27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000"/>
    <a:srgbClr val="0DA096"/>
    <a:srgbClr val="0FAB7C"/>
    <a:srgbClr val="235B4C"/>
    <a:srgbClr val="0DA0B4"/>
    <a:srgbClr val="ACBDC5"/>
    <a:srgbClr val="0DA078"/>
    <a:srgbClr val="0DA08C"/>
    <a:srgbClr val="0DB496"/>
    <a:srgbClr val="0DB47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50" d="100"/>
          <a:sy n="50" d="100"/>
        </p:scale>
        <p:origin x="3830" y="5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51BCF5C-0D56-981D-30B4-C7BE47BF89F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413B804-4A12-7163-48E9-85E2542CB63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E0B0202-3E3F-4002-BC43-BE801B5E6634}" type="datetimeFigureOut">
              <a:rPr lang="en-US" smtClean="0"/>
              <a:t>10/25/2024</a:t>
            </a:fld>
            <a:endParaRPr lang="en-US"/>
          </a:p>
        </p:txBody>
      </p:sp>
      <p:sp>
        <p:nvSpPr>
          <p:cNvPr id="4" name="Footer Placeholder 3">
            <a:extLst>
              <a:ext uri="{FF2B5EF4-FFF2-40B4-BE49-F238E27FC236}">
                <a16:creationId xmlns:a16="http://schemas.microsoft.com/office/drawing/2014/main" id="{B0C65305-30FB-84BF-76D3-09E5934189B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B3FA5F8-2ABC-F23B-503A-5FE262B7C1F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AB6FC2E-1755-4618-B568-AB7CC8C452DE}" type="slidenum">
              <a:rPr lang="en-US" smtClean="0"/>
              <a:t>‹#›</a:t>
            </a:fld>
            <a:endParaRPr lang="en-US"/>
          </a:p>
        </p:txBody>
      </p:sp>
    </p:spTree>
    <p:extLst>
      <p:ext uri="{BB962C8B-B14F-4D97-AF65-F5344CB8AC3E}">
        <p14:creationId xmlns:p14="http://schemas.microsoft.com/office/powerpoint/2010/main" val="980841873"/>
      </p:ext>
    </p:extLst>
  </p:cSld>
  <p:clrMap bg1="lt1" tx1="dk1" bg2="lt2" tx2="dk2" accent1="accent1" accent2="accent2" accent3="accent3" accent4="accent4" accent5="accent5" accent6="accent6" hlink="hlink" folHlink="folHlink"/>
  <p:hf sldNum="0" hdr="0" ftr="0" dt="0"/>
</p:handoutMaster>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F943EC-6FD8-452C-AB8E-72A29FEDC19B}" type="datetimeFigureOut">
              <a:rPr lang="en-US" smtClean="0"/>
              <a:t>10/25/2024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D4B2EE-9FF6-4625-8851-5CACA345AEC0}" type="slidenum">
              <a:rPr lang="en-US" smtClean="0"/>
              <a:t>‹#›</a:t>
            </a:fld>
            <a:endParaRPr lang="en-US"/>
          </a:p>
        </p:txBody>
      </p:sp>
    </p:spTree>
    <p:extLst>
      <p:ext uri="{BB962C8B-B14F-4D97-AF65-F5344CB8AC3E}">
        <p14:creationId xmlns:p14="http://schemas.microsoft.com/office/powerpoint/2010/main" val="1591967806"/>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0E21F-C2E5-D526-92FB-F73398A827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2F2F77B-8E41-FAC9-0104-CEEABC3672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8841111-43F4-4762-0947-877C42C7B3AD}"/>
              </a:ext>
            </a:extLst>
          </p:cNvPr>
          <p:cNvSpPr>
            <a:spLocks noGrp="1"/>
          </p:cNvSpPr>
          <p:nvPr>
            <p:ph type="dt" sz="half" idx="10"/>
          </p:nvPr>
        </p:nvSpPr>
        <p:spPr/>
        <p:txBody>
          <a:bodyPr/>
          <a:lstStyle/>
          <a:p>
            <a:fld id="{797E5CA1-E23D-4608-8686-DBD155BFAB56}" type="datetime1">
              <a:rPr lang="en-US" smtClean="0"/>
              <a:t>10/25/2024</a:t>
            </a:fld>
            <a:endParaRPr lang="en-US"/>
          </a:p>
        </p:txBody>
      </p:sp>
      <p:sp>
        <p:nvSpPr>
          <p:cNvPr id="5" name="Footer Placeholder 4">
            <a:extLst>
              <a:ext uri="{FF2B5EF4-FFF2-40B4-BE49-F238E27FC236}">
                <a16:creationId xmlns:a16="http://schemas.microsoft.com/office/drawing/2014/main" id="{8049056E-E336-45CF-0D96-55CDB7F5D2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AD8655-BDD9-4F9A-4143-D2539B1E1226}"/>
              </a:ext>
            </a:extLst>
          </p:cNvPr>
          <p:cNvSpPr>
            <a:spLocks noGrp="1"/>
          </p:cNvSpPr>
          <p:nvPr>
            <p:ph type="sldNum" sz="quarter" idx="12"/>
          </p:nvPr>
        </p:nvSpPr>
        <p:spPr/>
        <p:txBody>
          <a:bodyPr/>
          <a:lstStyle/>
          <a:p>
            <a:fld id="{1AB6565D-0FBC-433A-BBE0-7EB3672724A4}" type="slidenum">
              <a:rPr lang="en-US" smtClean="0"/>
              <a:t>‹#›</a:t>
            </a:fld>
            <a:endParaRPr lang="en-US"/>
          </a:p>
        </p:txBody>
      </p:sp>
    </p:spTree>
    <p:extLst>
      <p:ext uri="{BB962C8B-B14F-4D97-AF65-F5344CB8AC3E}">
        <p14:creationId xmlns:p14="http://schemas.microsoft.com/office/powerpoint/2010/main" val="21914944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A926B-06BC-1EA0-165F-D57BBFACEAF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F09F614-723A-3484-3921-546FC51CAB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504199-A339-B20E-9F6A-8425AC14AD19}"/>
              </a:ext>
            </a:extLst>
          </p:cNvPr>
          <p:cNvSpPr>
            <a:spLocks noGrp="1"/>
          </p:cNvSpPr>
          <p:nvPr>
            <p:ph type="dt" sz="half" idx="10"/>
          </p:nvPr>
        </p:nvSpPr>
        <p:spPr/>
        <p:txBody>
          <a:bodyPr/>
          <a:lstStyle/>
          <a:p>
            <a:fld id="{FB9022C3-7E04-4C60-B0C7-1F5B584A66A3}" type="datetime1">
              <a:rPr lang="en-US" smtClean="0"/>
              <a:t>10/25/2024</a:t>
            </a:fld>
            <a:endParaRPr lang="en-US"/>
          </a:p>
        </p:txBody>
      </p:sp>
      <p:sp>
        <p:nvSpPr>
          <p:cNvPr id="5" name="Footer Placeholder 4">
            <a:extLst>
              <a:ext uri="{FF2B5EF4-FFF2-40B4-BE49-F238E27FC236}">
                <a16:creationId xmlns:a16="http://schemas.microsoft.com/office/drawing/2014/main" id="{D6E20535-0605-9B21-4497-6A384A6918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8EB2FF-C407-90DA-2BDB-F5BF323F5FD8}"/>
              </a:ext>
            </a:extLst>
          </p:cNvPr>
          <p:cNvSpPr>
            <a:spLocks noGrp="1"/>
          </p:cNvSpPr>
          <p:nvPr>
            <p:ph type="sldNum" sz="quarter" idx="12"/>
          </p:nvPr>
        </p:nvSpPr>
        <p:spPr/>
        <p:txBody>
          <a:bodyPr/>
          <a:lstStyle/>
          <a:p>
            <a:fld id="{1AB6565D-0FBC-433A-BBE0-7EB3672724A4}" type="slidenum">
              <a:rPr lang="en-US" smtClean="0"/>
              <a:t>‹#›</a:t>
            </a:fld>
            <a:endParaRPr lang="en-US"/>
          </a:p>
        </p:txBody>
      </p:sp>
    </p:spTree>
    <p:extLst>
      <p:ext uri="{BB962C8B-B14F-4D97-AF65-F5344CB8AC3E}">
        <p14:creationId xmlns:p14="http://schemas.microsoft.com/office/powerpoint/2010/main" val="30195700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54BB73-BE4C-6704-3095-79990D59819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4531FE5-165C-0431-7639-A2A6A5198F9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1D910E-BFF8-AA28-AFFA-0DA999D4FAFA}"/>
              </a:ext>
            </a:extLst>
          </p:cNvPr>
          <p:cNvSpPr>
            <a:spLocks noGrp="1"/>
          </p:cNvSpPr>
          <p:nvPr>
            <p:ph type="dt" sz="half" idx="10"/>
          </p:nvPr>
        </p:nvSpPr>
        <p:spPr/>
        <p:txBody>
          <a:bodyPr/>
          <a:lstStyle/>
          <a:p>
            <a:fld id="{6213571F-72ED-4221-9759-90DAD5A311EA}" type="datetime1">
              <a:rPr lang="en-US" smtClean="0"/>
              <a:t>10/25/2024</a:t>
            </a:fld>
            <a:endParaRPr lang="en-US"/>
          </a:p>
        </p:txBody>
      </p:sp>
      <p:sp>
        <p:nvSpPr>
          <p:cNvPr id="5" name="Footer Placeholder 4">
            <a:extLst>
              <a:ext uri="{FF2B5EF4-FFF2-40B4-BE49-F238E27FC236}">
                <a16:creationId xmlns:a16="http://schemas.microsoft.com/office/drawing/2014/main" id="{6B10CB3B-FBBF-3CC2-9780-85B4AF844E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CE4332-61B2-44D2-9071-823722B05E6A}"/>
              </a:ext>
            </a:extLst>
          </p:cNvPr>
          <p:cNvSpPr>
            <a:spLocks noGrp="1"/>
          </p:cNvSpPr>
          <p:nvPr>
            <p:ph type="sldNum" sz="quarter" idx="12"/>
          </p:nvPr>
        </p:nvSpPr>
        <p:spPr/>
        <p:txBody>
          <a:bodyPr/>
          <a:lstStyle/>
          <a:p>
            <a:fld id="{1AB6565D-0FBC-433A-BBE0-7EB3672724A4}" type="slidenum">
              <a:rPr lang="en-US" smtClean="0"/>
              <a:t>‹#›</a:t>
            </a:fld>
            <a:endParaRPr lang="en-US"/>
          </a:p>
        </p:txBody>
      </p:sp>
    </p:spTree>
    <p:extLst>
      <p:ext uri="{BB962C8B-B14F-4D97-AF65-F5344CB8AC3E}">
        <p14:creationId xmlns:p14="http://schemas.microsoft.com/office/powerpoint/2010/main" val="27658947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97B15-9EA2-2A16-7D80-23A034A5B91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E2EB22A-7677-A462-5BE5-18D4F2AE6ED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2EBB57-B836-2F55-3DD2-92AA64029B57}"/>
              </a:ext>
            </a:extLst>
          </p:cNvPr>
          <p:cNvSpPr>
            <a:spLocks noGrp="1"/>
          </p:cNvSpPr>
          <p:nvPr>
            <p:ph type="dt" sz="half" idx="10"/>
          </p:nvPr>
        </p:nvSpPr>
        <p:spPr/>
        <p:txBody>
          <a:bodyPr/>
          <a:lstStyle/>
          <a:p>
            <a:fld id="{8E40C0B2-1CBE-4BB4-96DB-114F4B896709}" type="datetime1">
              <a:rPr lang="en-US" smtClean="0"/>
              <a:t>10/25/2024</a:t>
            </a:fld>
            <a:endParaRPr lang="en-US"/>
          </a:p>
        </p:txBody>
      </p:sp>
      <p:sp>
        <p:nvSpPr>
          <p:cNvPr id="5" name="Footer Placeholder 4">
            <a:extLst>
              <a:ext uri="{FF2B5EF4-FFF2-40B4-BE49-F238E27FC236}">
                <a16:creationId xmlns:a16="http://schemas.microsoft.com/office/drawing/2014/main" id="{F60960B9-D4C2-BF55-5EA5-38B2D9AAB0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E36E5B-296D-7DA9-F2F8-C85626C77025}"/>
              </a:ext>
            </a:extLst>
          </p:cNvPr>
          <p:cNvSpPr>
            <a:spLocks noGrp="1"/>
          </p:cNvSpPr>
          <p:nvPr>
            <p:ph type="sldNum" sz="quarter" idx="12"/>
          </p:nvPr>
        </p:nvSpPr>
        <p:spPr/>
        <p:txBody>
          <a:bodyPr/>
          <a:lstStyle/>
          <a:p>
            <a:fld id="{1AB6565D-0FBC-433A-BBE0-7EB3672724A4}" type="slidenum">
              <a:rPr lang="en-US" smtClean="0"/>
              <a:t>‹#›</a:t>
            </a:fld>
            <a:endParaRPr lang="en-US"/>
          </a:p>
        </p:txBody>
      </p:sp>
    </p:spTree>
    <p:extLst>
      <p:ext uri="{BB962C8B-B14F-4D97-AF65-F5344CB8AC3E}">
        <p14:creationId xmlns:p14="http://schemas.microsoft.com/office/powerpoint/2010/main" val="35348305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9E81F-01E6-9780-8487-672077CBAF2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5EE6653-D6B5-1ADE-0DE6-A28FAD5527E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3ACB172-E7B7-05C3-1D78-8AC7D4BCFB49}"/>
              </a:ext>
            </a:extLst>
          </p:cNvPr>
          <p:cNvSpPr>
            <a:spLocks noGrp="1"/>
          </p:cNvSpPr>
          <p:nvPr>
            <p:ph type="dt" sz="half" idx="10"/>
          </p:nvPr>
        </p:nvSpPr>
        <p:spPr/>
        <p:txBody>
          <a:bodyPr/>
          <a:lstStyle/>
          <a:p>
            <a:fld id="{CB139BE4-0EBA-4AD1-851B-278AD58D178F}" type="datetime1">
              <a:rPr lang="en-US" smtClean="0"/>
              <a:t>10/25/2024</a:t>
            </a:fld>
            <a:endParaRPr lang="en-US"/>
          </a:p>
        </p:txBody>
      </p:sp>
      <p:sp>
        <p:nvSpPr>
          <p:cNvPr id="5" name="Footer Placeholder 4">
            <a:extLst>
              <a:ext uri="{FF2B5EF4-FFF2-40B4-BE49-F238E27FC236}">
                <a16:creationId xmlns:a16="http://schemas.microsoft.com/office/drawing/2014/main" id="{296E2753-2ACD-3BEB-2A70-985C4A842C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E8E59E-0BB6-3DBB-CD17-7310448C59E2}"/>
              </a:ext>
            </a:extLst>
          </p:cNvPr>
          <p:cNvSpPr>
            <a:spLocks noGrp="1"/>
          </p:cNvSpPr>
          <p:nvPr>
            <p:ph type="sldNum" sz="quarter" idx="12"/>
          </p:nvPr>
        </p:nvSpPr>
        <p:spPr/>
        <p:txBody>
          <a:bodyPr/>
          <a:lstStyle/>
          <a:p>
            <a:fld id="{1AB6565D-0FBC-433A-BBE0-7EB3672724A4}" type="slidenum">
              <a:rPr lang="en-US" smtClean="0"/>
              <a:t>‹#›</a:t>
            </a:fld>
            <a:endParaRPr lang="en-US"/>
          </a:p>
        </p:txBody>
      </p:sp>
    </p:spTree>
    <p:extLst>
      <p:ext uri="{BB962C8B-B14F-4D97-AF65-F5344CB8AC3E}">
        <p14:creationId xmlns:p14="http://schemas.microsoft.com/office/powerpoint/2010/main" val="41053524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66409-9371-84B8-D46F-E864D5B3B14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3A8F955-1179-5160-C002-8CEF2705ED8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0E88A21-09E9-FA32-4332-4C1C930A03A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176FF2A-A6D3-F107-61EA-015D347EE611}"/>
              </a:ext>
            </a:extLst>
          </p:cNvPr>
          <p:cNvSpPr>
            <a:spLocks noGrp="1"/>
          </p:cNvSpPr>
          <p:nvPr>
            <p:ph type="dt" sz="half" idx="10"/>
          </p:nvPr>
        </p:nvSpPr>
        <p:spPr/>
        <p:txBody>
          <a:bodyPr/>
          <a:lstStyle/>
          <a:p>
            <a:fld id="{4C186470-8833-4736-9891-D7B96A8450AB}" type="datetime1">
              <a:rPr lang="en-US" smtClean="0"/>
              <a:t>10/25/2024</a:t>
            </a:fld>
            <a:endParaRPr lang="en-US"/>
          </a:p>
        </p:txBody>
      </p:sp>
      <p:sp>
        <p:nvSpPr>
          <p:cNvPr id="6" name="Footer Placeholder 5">
            <a:extLst>
              <a:ext uri="{FF2B5EF4-FFF2-40B4-BE49-F238E27FC236}">
                <a16:creationId xmlns:a16="http://schemas.microsoft.com/office/drawing/2014/main" id="{FAC8BE2E-A42D-AEBF-F6D1-AD856E7812C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DCACAF-BDF6-FE02-3965-0180F68FB3C0}"/>
              </a:ext>
            </a:extLst>
          </p:cNvPr>
          <p:cNvSpPr>
            <a:spLocks noGrp="1"/>
          </p:cNvSpPr>
          <p:nvPr>
            <p:ph type="sldNum" sz="quarter" idx="12"/>
          </p:nvPr>
        </p:nvSpPr>
        <p:spPr/>
        <p:txBody>
          <a:bodyPr/>
          <a:lstStyle/>
          <a:p>
            <a:fld id="{1AB6565D-0FBC-433A-BBE0-7EB3672724A4}" type="slidenum">
              <a:rPr lang="en-US" smtClean="0"/>
              <a:t>‹#›</a:t>
            </a:fld>
            <a:endParaRPr lang="en-US"/>
          </a:p>
        </p:txBody>
      </p:sp>
    </p:spTree>
    <p:extLst>
      <p:ext uri="{BB962C8B-B14F-4D97-AF65-F5344CB8AC3E}">
        <p14:creationId xmlns:p14="http://schemas.microsoft.com/office/powerpoint/2010/main" val="6047169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085D0-424C-1B1C-6B77-F8A6C3FE460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B18F4E-55F8-B0C8-4E8C-663AC06D45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C97E1B9-4737-8555-40E9-9976D212C9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27FDF35-0E8F-0D61-0B2B-ED929858B2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6D2CA8-5FCB-176D-BD8F-88BFEC5F2E0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9993447-3DAA-F4B6-63BF-1F36A1D9050C}"/>
              </a:ext>
            </a:extLst>
          </p:cNvPr>
          <p:cNvSpPr>
            <a:spLocks noGrp="1"/>
          </p:cNvSpPr>
          <p:nvPr>
            <p:ph type="dt" sz="half" idx="10"/>
          </p:nvPr>
        </p:nvSpPr>
        <p:spPr/>
        <p:txBody>
          <a:bodyPr/>
          <a:lstStyle/>
          <a:p>
            <a:fld id="{351E8BA6-FC27-45EC-B40C-4F3A062CA74B}" type="datetime1">
              <a:rPr lang="en-US" smtClean="0"/>
              <a:t>10/25/2024</a:t>
            </a:fld>
            <a:endParaRPr lang="en-US"/>
          </a:p>
        </p:txBody>
      </p:sp>
      <p:sp>
        <p:nvSpPr>
          <p:cNvPr id="8" name="Footer Placeholder 7">
            <a:extLst>
              <a:ext uri="{FF2B5EF4-FFF2-40B4-BE49-F238E27FC236}">
                <a16:creationId xmlns:a16="http://schemas.microsoft.com/office/drawing/2014/main" id="{0CB77229-7D1B-E626-2229-9C0A94FA02E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D32E8A9-643F-DA0E-A458-0C5EBC082276}"/>
              </a:ext>
            </a:extLst>
          </p:cNvPr>
          <p:cNvSpPr>
            <a:spLocks noGrp="1"/>
          </p:cNvSpPr>
          <p:nvPr>
            <p:ph type="sldNum" sz="quarter" idx="12"/>
          </p:nvPr>
        </p:nvSpPr>
        <p:spPr/>
        <p:txBody>
          <a:bodyPr/>
          <a:lstStyle/>
          <a:p>
            <a:fld id="{1AB6565D-0FBC-433A-BBE0-7EB3672724A4}" type="slidenum">
              <a:rPr lang="en-US" smtClean="0"/>
              <a:t>‹#›</a:t>
            </a:fld>
            <a:endParaRPr lang="en-US"/>
          </a:p>
        </p:txBody>
      </p:sp>
    </p:spTree>
    <p:extLst>
      <p:ext uri="{BB962C8B-B14F-4D97-AF65-F5344CB8AC3E}">
        <p14:creationId xmlns:p14="http://schemas.microsoft.com/office/powerpoint/2010/main" val="3173005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C0663-384D-9004-C43E-730D2F292B2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BCEAB1-5F34-B65F-770F-8968265AFF31}"/>
              </a:ext>
            </a:extLst>
          </p:cNvPr>
          <p:cNvSpPr>
            <a:spLocks noGrp="1"/>
          </p:cNvSpPr>
          <p:nvPr>
            <p:ph type="dt" sz="half" idx="10"/>
          </p:nvPr>
        </p:nvSpPr>
        <p:spPr/>
        <p:txBody>
          <a:bodyPr/>
          <a:lstStyle/>
          <a:p>
            <a:fld id="{12F29C85-1253-46BE-BFF2-BEFF1A8E31C4}" type="datetime1">
              <a:rPr lang="en-US" smtClean="0"/>
              <a:t>10/25/2024</a:t>
            </a:fld>
            <a:endParaRPr lang="en-US"/>
          </a:p>
        </p:txBody>
      </p:sp>
      <p:sp>
        <p:nvSpPr>
          <p:cNvPr id="4" name="Footer Placeholder 3">
            <a:extLst>
              <a:ext uri="{FF2B5EF4-FFF2-40B4-BE49-F238E27FC236}">
                <a16:creationId xmlns:a16="http://schemas.microsoft.com/office/drawing/2014/main" id="{8D38D155-699F-1007-4808-331D1E22E26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FC2D20-4BFC-35CC-C22A-9980E7D2E5FA}"/>
              </a:ext>
            </a:extLst>
          </p:cNvPr>
          <p:cNvSpPr>
            <a:spLocks noGrp="1"/>
          </p:cNvSpPr>
          <p:nvPr>
            <p:ph type="sldNum" sz="quarter" idx="12"/>
          </p:nvPr>
        </p:nvSpPr>
        <p:spPr/>
        <p:txBody>
          <a:bodyPr/>
          <a:lstStyle/>
          <a:p>
            <a:fld id="{1AB6565D-0FBC-433A-BBE0-7EB3672724A4}" type="slidenum">
              <a:rPr lang="en-US" smtClean="0"/>
              <a:t>‹#›</a:t>
            </a:fld>
            <a:endParaRPr lang="en-US"/>
          </a:p>
        </p:txBody>
      </p:sp>
    </p:spTree>
    <p:extLst>
      <p:ext uri="{BB962C8B-B14F-4D97-AF65-F5344CB8AC3E}">
        <p14:creationId xmlns:p14="http://schemas.microsoft.com/office/powerpoint/2010/main" val="35813036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358824-AF4E-9D70-530A-63A91E0A4883}"/>
              </a:ext>
            </a:extLst>
          </p:cNvPr>
          <p:cNvSpPr>
            <a:spLocks noGrp="1"/>
          </p:cNvSpPr>
          <p:nvPr>
            <p:ph type="dt" sz="half" idx="10"/>
          </p:nvPr>
        </p:nvSpPr>
        <p:spPr/>
        <p:txBody>
          <a:bodyPr/>
          <a:lstStyle/>
          <a:p>
            <a:fld id="{18DA6004-48A8-4D22-832D-9A32528720F2}" type="datetime1">
              <a:rPr lang="en-US" smtClean="0"/>
              <a:t>10/25/2024</a:t>
            </a:fld>
            <a:endParaRPr lang="en-US"/>
          </a:p>
        </p:txBody>
      </p:sp>
      <p:sp>
        <p:nvSpPr>
          <p:cNvPr id="3" name="Footer Placeholder 2">
            <a:extLst>
              <a:ext uri="{FF2B5EF4-FFF2-40B4-BE49-F238E27FC236}">
                <a16:creationId xmlns:a16="http://schemas.microsoft.com/office/drawing/2014/main" id="{641351B7-B19B-B67F-665B-A9286473E57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DA6E5AC-DE60-A30B-132C-4F96AD8BE18D}"/>
              </a:ext>
            </a:extLst>
          </p:cNvPr>
          <p:cNvSpPr>
            <a:spLocks noGrp="1"/>
          </p:cNvSpPr>
          <p:nvPr>
            <p:ph type="sldNum" sz="quarter" idx="12"/>
          </p:nvPr>
        </p:nvSpPr>
        <p:spPr/>
        <p:txBody>
          <a:bodyPr/>
          <a:lstStyle/>
          <a:p>
            <a:fld id="{1AB6565D-0FBC-433A-BBE0-7EB3672724A4}" type="slidenum">
              <a:rPr lang="en-US" smtClean="0"/>
              <a:t>‹#›</a:t>
            </a:fld>
            <a:endParaRPr lang="en-US"/>
          </a:p>
        </p:txBody>
      </p:sp>
    </p:spTree>
    <p:extLst>
      <p:ext uri="{BB962C8B-B14F-4D97-AF65-F5344CB8AC3E}">
        <p14:creationId xmlns:p14="http://schemas.microsoft.com/office/powerpoint/2010/main" val="1807657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EAB7C-1722-66EA-EA6E-CE4E54465E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CB38439-C49F-78A4-AF4F-A0236DEBECA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2919C04-04C8-841B-FACA-062AE31A6D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EFA6CE-35A1-6145-97BD-C57C8B565045}"/>
              </a:ext>
            </a:extLst>
          </p:cNvPr>
          <p:cNvSpPr>
            <a:spLocks noGrp="1"/>
          </p:cNvSpPr>
          <p:nvPr>
            <p:ph type="dt" sz="half" idx="10"/>
          </p:nvPr>
        </p:nvSpPr>
        <p:spPr/>
        <p:txBody>
          <a:bodyPr/>
          <a:lstStyle/>
          <a:p>
            <a:fld id="{17B7D949-222E-46B7-8D58-9C99A47F2F10}" type="datetime1">
              <a:rPr lang="en-US" smtClean="0"/>
              <a:t>10/25/2024</a:t>
            </a:fld>
            <a:endParaRPr lang="en-US"/>
          </a:p>
        </p:txBody>
      </p:sp>
      <p:sp>
        <p:nvSpPr>
          <p:cNvPr id="6" name="Footer Placeholder 5">
            <a:extLst>
              <a:ext uri="{FF2B5EF4-FFF2-40B4-BE49-F238E27FC236}">
                <a16:creationId xmlns:a16="http://schemas.microsoft.com/office/drawing/2014/main" id="{CDE227FF-89DE-48BE-B868-A966B3227E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3A1FCD-FCB7-0D0C-3D8F-15DB55AC2BAB}"/>
              </a:ext>
            </a:extLst>
          </p:cNvPr>
          <p:cNvSpPr>
            <a:spLocks noGrp="1"/>
          </p:cNvSpPr>
          <p:nvPr>
            <p:ph type="sldNum" sz="quarter" idx="12"/>
          </p:nvPr>
        </p:nvSpPr>
        <p:spPr/>
        <p:txBody>
          <a:bodyPr/>
          <a:lstStyle/>
          <a:p>
            <a:fld id="{1AB6565D-0FBC-433A-BBE0-7EB3672724A4}" type="slidenum">
              <a:rPr lang="en-US" smtClean="0"/>
              <a:t>‹#›</a:t>
            </a:fld>
            <a:endParaRPr lang="en-US"/>
          </a:p>
        </p:txBody>
      </p:sp>
    </p:spTree>
    <p:extLst>
      <p:ext uri="{BB962C8B-B14F-4D97-AF65-F5344CB8AC3E}">
        <p14:creationId xmlns:p14="http://schemas.microsoft.com/office/powerpoint/2010/main" val="418642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0EBDA-16C4-3A0B-5F7E-69F77CDC4E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4DC0BB7-1856-F7ED-1126-516A6923CE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B529E3D-CACD-080E-27D8-EDA99838A5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254C451-B687-83EF-681A-7772EA1BEEBE}"/>
              </a:ext>
            </a:extLst>
          </p:cNvPr>
          <p:cNvSpPr>
            <a:spLocks noGrp="1"/>
          </p:cNvSpPr>
          <p:nvPr>
            <p:ph type="dt" sz="half" idx="10"/>
          </p:nvPr>
        </p:nvSpPr>
        <p:spPr/>
        <p:txBody>
          <a:bodyPr/>
          <a:lstStyle/>
          <a:p>
            <a:fld id="{15C95540-E2E6-4CCC-B04D-3C78DF97D2FE}" type="datetime1">
              <a:rPr lang="en-US" smtClean="0"/>
              <a:t>10/25/2024</a:t>
            </a:fld>
            <a:endParaRPr lang="en-US"/>
          </a:p>
        </p:txBody>
      </p:sp>
      <p:sp>
        <p:nvSpPr>
          <p:cNvPr id="6" name="Footer Placeholder 5">
            <a:extLst>
              <a:ext uri="{FF2B5EF4-FFF2-40B4-BE49-F238E27FC236}">
                <a16:creationId xmlns:a16="http://schemas.microsoft.com/office/drawing/2014/main" id="{7776701D-0553-5DF2-D205-182D85A411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13398D-562C-5A6D-F10D-EEED623EAB7F}"/>
              </a:ext>
            </a:extLst>
          </p:cNvPr>
          <p:cNvSpPr>
            <a:spLocks noGrp="1"/>
          </p:cNvSpPr>
          <p:nvPr>
            <p:ph type="sldNum" sz="quarter" idx="12"/>
          </p:nvPr>
        </p:nvSpPr>
        <p:spPr/>
        <p:txBody>
          <a:bodyPr/>
          <a:lstStyle/>
          <a:p>
            <a:fld id="{1AB6565D-0FBC-433A-BBE0-7EB3672724A4}" type="slidenum">
              <a:rPr lang="en-US" smtClean="0"/>
              <a:t>‹#›</a:t>
            </a:fld>
            <a:endParaRPr lang="en-US"/>
          </a:p>
        </p:txBody>
      </p:sp>
    </p:spTree>
    <p:extLst>
      <p:ext uri="{BB962C8B-B14F-4D97-AF65-F5344CB8AC3E}">
        <p14:creationId xmlns:p14="http://schemas.microsoft.com/office/powerpoint/2010/main" val="40815515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694AE69-6251-CCA1-65A3-2B2DB31C42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8929040-2ACC-4731-FE29-2280B5F1CE9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7E7704-F639-C351-B6D5-EA76852C1AA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3ACFFDB-790F-430E-8DB6-489EE7E2B6FD}" type="datetime1">
              <a:rPr lang="en-US" smtClean="0"/>
              <a:t>10/25/2024</a:t>
            </a:fld>
            <a:endParaRPr lang="en-US"/>
          </a:p>
        </p:txBody>
      </p:sp>
      <p:sp>
        <p:nvSpPr>
          <p:cNvPr id="5" name="Footer Placeholder 4">
            <a:extLst>
              <a:ext uri="{FF2B5EF4-FFF2-40B4-BE49-F238E27FC236}">
                <a16:creationId xmlns:a16="http://schemas.microsoft.com/office/drawing/2014/main" id="{338BCEA0-9022-A1D1-1E65-44584C7A1C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287DED3A-D567-A172-E3AE-50C73CCEBF0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AB6565D-0FBC-433A-BBE0-7EB3672724A4}" type="slidenum">
              <a:rPr lang="en-US" smtClean="0"/>
              <a:t>‹#›</a:t>
            </a:fld>
            <a:endParaRPr lang="en-US"/>
          </a:p>
        </p:txBody>
      </p:sp>
    </p:spTree>
    <p:extLst>
      <p:ext uri="{BB962C8B-B14F-4D97-AF65-F5344CB8AC3E}">
        <p14:creationId xmlns:p14="http://schemas.microsoft.com/office/powerpoint/2010/main" val="38330617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4.png"/><Relationship Id="rId5" Type="http://schemas.microsoft.com/office/2017/06/relationships/model3d" Target="../media/model3d1.glb"/><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4.png"/><Relationship Id="rId2" Type="http://schemas.openxmlformats.org/officeDocument/2006/relationships/image" Target="../media/image6.png"/><Relationship Id="rId1" Type="http://schemas.openxmlformats.org/officeDocument/2006/relationships/slideLayout" Target="../slideLayouts/slideLayout1.xml"/><Relationship Id="rId6" Type="http://schemas.microsoft.com/office/2017/06/relationships/model3d" Target="../media/model3d1.glb"/><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3.png"/><Relationship Id="rId7" Type="http://schemas.openxmlformats.org/officeDocument/2006/relationships/image" Target="../media/image16.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19.png"/><Relationship Id="rId5" Type="http://schemas.microsoft.com/office/2017/06/relationships/model3d" Target="../media/model3d1.glb"/><Relationship Id="rId4" Type="http://schemas.openxmlformats.org/officeDocument/2006/relationships/image" Target="../media/image18.jpe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microsoft.com/office/2017/06/relationships/model3d" Target="../media/model3d1.glb"/></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2.png"/><Relationship Id="rId1" Type="http://schemas.openxmlformats.org/officeDocument/2006/relationships/slideLayout" Target="../slideLayouts/slideLayout1.xml"/><Relationship Id="rId5" Type="http://schemas.openxmlformats.org/officeDocument/2006/relationships/image" Target="../media/image23.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2.png"/><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2.png"/><Relationship Id="rId1" Type="http://schemas.openxmlformats.org/officeDocument/2006/relationships/slideLayout" Target="../slideLayouts/slideLayout1.xml"/><Relationship Id="rId5" Type="http://schemas.openxmlformats.org/officeDocument/2006/relationships/image" Target="../media/image25.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2.png"/><Relationship Id="rId1" Type="http://schemas.openxmlformats.org/officeDocument/2006/relationships/slideLayout" Target="../slideLayouts/slideLayout1.xml"/><Relationship Id="rId5" Type="http://schemas.openxmlformats.org/officeDocument/2006/relationships/image" Target="../media/image26.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2.png"/><Relationship Id="rId1" Type="http://schemas.openxmlformats.org/officeDocument/2006/relationships/slideLayout" Target="../slideLayouts/slideLayout1.xml"/><Relationship Id="rId5" Type="http://schemas.openxmlformats.org/officeDocument/2006/relationships/image" Target="../media/image27.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29.png"/><Relationship Id="rId4" Type="http://schemas.openxmlformats.org/officeDocument/2006/relationships/image" Target="../media/image28.jpe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31.png"/><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4.png"/><Relationship Id="rId5" Type="http://schemas.microsoft.com/office/2017/06/relationships/model3d" Target="../media/model3d1.glb"/><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2.png"/><Relationship Id="rId1" Type="http://schemas.openxmlformats.org/officeDocument/2006/relationships/slideLayout" Target="../slideLayouts/slideLayout1.xml"/><Relationship Id="rId5" Type="http://schemas.openxmlformats.org/officeDocument/2006/relationships/image" Target="../media/image30.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35.png"/><Relationship Id="rId4" Type="http://schemas.microsoft.com/office/2017/06/relationships/model3d" Target="../media/model3d1.glb"/></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microsoft.com/office/2017/06/relationships/model3d" Target="../media/model3d1.glb"/><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8.png"/><Relationship Id="rId5" Type="http://schemas.microsoft.com/office/2017/06/relationships/model3d" Target="../media/model3d1.glb"/><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microsoft.com/office/2017/06/relationships/model3d" Target="../media/model3d1.glb"/></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8.png"/><Relationship Id="rId4" Type="http://schemas.microsoft.com/office/2017/06/relationships/model3d" Target="../media/model3d1.glb"/></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jpeg"/><Relationship Id="rId1" Type="http://schemas.openxmlformats.org/officeDocument/2006/relationships/slideLayout" Target="../slideLayouts/slideLayout1.xml"/><Relationship Id="rId6" Type="http://schemas.openxmlformats.org/officeDocument/2006/relationships/image" Target="../media/image8.png"/><Relationship Id="rId5" Type="http://schemas.microsoft.com/office/2017/06/relationships/model3d" Target="../media/model3d1.glb"/><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6.png"/><Relationship Id="rId7" Type="http://schemas.openxmlformats.org/officeDocument/2006/relationships/image" Target="../media/image12.png"/><Relationship Id="rId2" Type="http://schemas.openxmlformats.org/officeDocument/2006/relationships/image" Target="../media/image10.jpeg"/><Relationship Id="rId1" Type="http://schemas.openxmlformats.org/officeDocument/2006/relationships/slideLayout" Target="../slideLayouts/slideLayout1.xml"/><Relationship Id="rId6" Type="http://schemas.openxmlformats.org/officeDocument/2006/relationships/image" Target="../media/image11.png"/><Relationship Id="rId5" Type="http://schemas.microsoft.com/office/2017/06/relationships/model3d" Target="../media/model3d1.glb"/><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5.png"/><Relationship Id="rId2" Type="http://schemas.openxmlformats.org/officeDocument/2006/relationships/image" Target="../media/image10.jpeg"/><Relationship Id="rId1" Type="http://schemas.openxmlformats.org/officeDocument/2006/relationships/slideLayout" Target="../slideLayouts/slideLayout1.xml"/><Relationship Id="rId6" Type="http://schemas.openxmlformats.org/officeDocument/2006/relationships/image" Target="../media/image14.png"/><Relationship Id="rId5" Type="http://schemas.microsoft.com/office/2017/06/relationships/model3d" Target="../media/model3d1.glb"/><Relationship Id="rId4" Type="http://schemas.openxmlformats.org/officeDocument/2006/relationships/image" Target="../media/image3.png"/><Relationship Id="rId9"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54000">
              <a:srgbClr val="0FAB7C">
                <a:alpha val="16000"/>
              </a:srgbClr>
            </a:gs>
          </a:gsLst>
          <a:lin ang="5400000" scaled="1"/>
          <a:tileRect/>
        </a:gradFill>
        <a:effectLst/>
      </p:bgPr>
    </p:bg>
    <p:spTree>
      <p:nvGrpSpPr>
        <p:cNvPr id="1" name=""/>
        <p:cNvGrpSpPr/>
        <p:nvPr/>
      </p:nvGrpSpPr>
      <p:grpSpPr>
        <a:xfrm>
          <a:off x="0" y="0"/>
          <a:ext cx="0" cy="0"/>
          <a:chOff x="0" y="0"/>
          <a:chExt cx="0" cy="0"/>
        </a:xfrm>
      </p:grpSpPr>
      <p:pic>
        <p:nvPicPr>
          <p:cNvPr id="1030" name="Picture 6" descr="Pyramids of Giza and the Sphinx: Facts about the ancient Egyptian monuments  | Live Science">
            <a:extLst>
              <a:ext uri="{FF2B5EF4-FFF2-40B4-BE49-F238E27FC236}">
                <a16:creationId xmlns:a16="http://schemas.microsoft.com/office/drawing/2014/main" id="{98FDAB77-127C-3B2B-DF1F-07FDDBD309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494" y="-29528"/>
            <a:ext cx="12244494" cy="6887528"/>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03ED3BAA-32B8-63D7-0FF4-6BEA4A2A178C}"/>
              </a:ext>
            </a:extLst>
          </p:cNvPr>
          <p:cNvGrpSpPr/>
          <p:nvPr/>
        </p:nvGrpSpPr>
        <p:grpSpPr>
          <a:xfrm>
            <a:off x="0" y="714830"/>
            <a:ext cx="11408668" cy="4018603"/>
            <a:chOff x="-94593" y="1198306"/>
            <a:chExt cx="11408668" cy="4018603"/>
          </a:xfrm>
        </p:grpSpPr>
        <p:pic>
          <p:nvPicPr>
            <p:cNvPr id="1026" name="Picture 2">
              <a:extLst>
                <a:ext uri="{FF2B5EF4-FFF2-40B4-BE49-F238E27FC236}">
                  <a16:creationId xmlns:a16="http://schemas.microsoft.com/office/drawing/2014/main" id="{735789F8-8977-94EC-476C-DA77D41E10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593" y="1198306"/>
              <a:ext cx="7137838" cy="401860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الاتصالات تُطلق مبادرة رواد مصر الرقمية لتمكين مستقبل التكنولوجيا ..تفاصيل">
              <a:extLst>
                <a:ext uri="{FF2B5EF4-FFF2-40B4-BE49-F238E27FC236}">
                  <a16:creationId xmlns:a16="http://schemas.microsoft.com/office/drawing/2014/main" id="{5E2EC79A-2B78-00AE-E985-E57D7421ED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58759" y="1873468"/>
              <a:ext cx="3155316" cy="2900855"/>
            </a:xfrm>
            <a:prstGeom prst="rect">
              <a:avLst/>
            </a:prstGeom>
            <a:noFill/>
            <a:extLst>
              <a:ext uri="{909E8E84-426E-40DD-AFC4-6F175D3DCCD1}">
                <a14:hiddenFill xmlns:a14="http://schemas.microsoft.com/office/drawing/2010/main">
                  <a:solidFill>
                    <a:srgbClr val="FFFFFF"/>
                  </a:solidFill>
                </a14:hiddenFill>
              </a:ext>
            </a:extLst>
          </p:spPr>
        </p:pic>
      </p:grpSp>
      <p:sp>
        <p:nvSpPr>
          <p:cNvPr id="17" name="Freeform: Shape 16">
            <a:extLst>
              <a:ext uri="{FF2B5EF4-FFF2-40B4-BE49-F238E27FC236}">
                <a16:creationId xmlns:a16="http://schemas.microsoft.com/office/drawing/2014/main" id="{DEFC9F34-D829-2BA4-7D4D-62C2EF027B1D}"/>
              </a:ext>
            </a:extLst>
          </p:cNvPr>
          <p:cNvSpPr/>
          <p:nvPr/>
        </p:nvSpPr>
        <p:spPr>
          <a:xfrm>
            <a:off x="-52494" y="2209800"/>
            <a:ext cx="12244494" cy="4648200"/>
          </a:xfrm>
          <a:custGeom>
            <a:avLst/>
            <a:gdLst/>
            <a:ahLst/>
            <a:cxnLst/>
            <a:rect l="l" t="t" r="r" b="b"/>
            <a:pathLst>
              <a:path w="12244494" h="4648200">
                <a:moveTo>
                  <a:pt x="704921" y="2735617"/>
                </a:moveTo>
                <a:lnTo>
                  <a:pt x="900212" y="2735617"/>
                </a:lnTo>
                <a:cubicBezTo>
                  <a:pt x="992718" y="2735617"/>
                  <a:pt x="1071519" y="2752406"/>
                  <a:pt x="1136616" y="2785982"/>
                </a:cubicBezTo>
                <a:cubicBezTo>
                  <a:pt x="1201713" y="2819558"/>
                  <a:pt x="1251563" y="2869409"/>
                  <a:pt x="1286167" y="2935533"/>
                </a:cubicBezTo>
                <a:cubicBezTo>
                  <a:pt x="1320771" y="3001658"/>
                  <a:pt x="1338073" y="3083714"/>
                  <a:pt x="1338073" y="3181702"/>
                </a:cubicBezTo>
                <a:cubicBezTo>
                  <a:pt x="1338073" y="3284486"/>
                  <a:pt x="1321971" y="3369626"/>
                  <a:pt x="1289765" y="3437121"/>
                </a:cubicBezTo>
                <a:cubicBezTo>
                  <a:pt x="1257559" y="3504616"/>
                  <a:pt x="1209079" y="3554980"/>
                  <a:pt x="1144325" y="3588214"/>
                </a:cubicBezTo>
                <a:cubicBezTo>
                  <a:pt x="1079571" y="3621448"/>
                  <a:pt x="998200" y="3638065"/>
                  <a:pt x="900212" y="3638065"/>
                </a:cubicBezTo>
                <a:lnTo>
                  <a:pt x="704921" y="3638065"/>
                </a:lnTo>
                <a:close/>
                <a:moveTo>
                  <a:pt x="3400497" y="2728423"/>
                </a:moveTo>
                <a:lnTo>
                  <a:pt x="3627650" y="2728423"/>
                </a:lnTo>
                <a:cubicBezTo>
                  <a:pt x="3692747" y="2728423"/>
                  <a:pt x="3746537" y="2745896"/>
                  <a:pt x="3789022" y="2780843"/>
                </a:cubicBezTo>
                <a:cubicBezTo>
                  <a:pt x="3831506" y="2815789"/>
                  <a:pt x="3852748" y="2869580"/>
                  <a:pt x="3852748" y="2942214"/>
                </a:cubicBezTo>
                <a:cubicBezTo>
                  <a:pt x="3852748" y="3012108"/>
                  <a:pt x="3832020" y="3064870"/>
                  <a:pt x="3790563" y="3100502"/>
                </a:cubicBezTo>
                <a:cubicBezTo>
                  <a:pt x="3749107" y="3136134"/>
                  <a:pt x="3694802" y="3153950"/>
                  <a:pt x="3627650" y="3153950"/>
                </a:cubicBezTo>
                <a:lnTo>
                  <a:pt x="3400497" y="3153950"/>
                </a:lnTo>
                <a:close/>
                <a:moveTo>
                  <a:pt x="4388022" y="2495102"/>
                </a:moveTo>
                <a:lnTo>
                  <a:pt x="4388022" y="3878580"/>
                </a:lnTo>
                <a:lnTo>
                  <a:pt x="4676846" y="3878580"/>
                </a:lnTo>
                <a:lnTo>
                  <a:pt x="4676846" y="2495102"/>
                </a:lnTo>
                <a:close/>
                <a:moveTo>
                  <a:pt x="3111672" y="2495102"/>
                </a:moveTo>
                <a:lnTo>
                  <a:pt x="3111672" y="3878580"/>
                </a:lnTo>
                <a:lnTo>
                  <a:pt x="3400497" y="3878580"/>
                </a:lnTo>
                <a:lnTo>
                  <a:pt x="3400497" y="3386243"/>
                </a:lnTo>
                <a:lnTo>
                  <a:pt x="3654374" y="3386243"/>
                </a:lnTo>
                <a:cubicBezTo>
                  <a:pt x="3745510" y="3386243"/>
                  <a:pt x="3828594" y="3370311"/>
                  <a:pt x="3903626" y="3338448"/>
                </a:cubicBezTo>
                <a:cubicBezTo>
                  <a:pt x="3978659" y="3306585"/>
                  <a:pt x="4038445" y="3257762"/>
                  <a:pt x="4082985" y="3191980"/>
                </a:cubicBezTo>
                <a:cubicBezTo>
                  <a:pt x="4127525" y="3126198"/>
                  <a:pt x="4149795" y="3042943"/>
                  <a:pt x="4149795" y="2942214"/>
                </a:cubicBezTo>
                <a:cubicBezTo>
                  <a:pt x="4149795" y="2840115"/>
                  <a:pt x="4127525" y="2756174"/>
                  <a:pt x="4082985" y="2690392"/>
                </a:cubicBezTo>
                <a:cubicBezTo>
                  <a:pt x="4038445" y="2624610"/>
                  <a:pt x="3978659" y="2575616"/>
                  <a:pt x="3903626" y="2543411"/>
                </a:cubicBezTo>
                <a:cubicBezTo>
                  <a:pt x="3828594" y="2511205"/>
                  <a:pt x="3745510" y="2495102"/>
                  <a:pt x="3654374" y="2495102"/>
                </a:cubicBezTo>
                <a:close/>
                <a:moveTo>
                  <a:pt x="1901997" y="2495102"/>
                </a:moveTo>
                <a:lnTo>
                  <a:pt x="1901997" y="3878580"/>
                </a:lnTo>
                <a:lnTo>
                  <a:pt x="2830140" y="3878580"/>
                </a:lnTo>
                <a:lnTo>
                  <a:pt x="2830140" y="3639093"/>
                </a:lnTo>
                <a:lnTo>
                  <a:pt x="2190821" y="3639093"/>
                </a:lnTo>
                <a:lnTo>
                  <a:pt x="2190821" y="3287570"/>
                </a:lnTo>
                <a:lnTo>
                  <a:pt x="2770526" y="3287570"/>
                </a:lnTo>
                <a:lnTo>
                  <a:pt x="2770526" y="3056305"/>
                </a:lnTo>
                <a:lnTo>
                  <a:pt x="2190821" y="3056305"/>
                </a:lnTo>
                <a:lnTo>
                  <a:pt x="2190821" y="2734590"/>
                </a:lnTo>
                <a:lnTo>
                  <a:pt x="2830140" y="2734590"/>
                </a:lnTo>
                <a:lnTo>
                  <a:pt x="2830140" y="2495102"/>
                </a:lnTo>
                <a:close/>
                <a:moveTo>
                  <a:pt x="416097" y="2495102"/>
                </a:moveTo>
                <a:lnTo>
                  <a:pt x="416097" y="3878580"/>
                </a:lnTo>
                <a:lnTo>
                  <a:pt x="931047" y="3878580"/>
                </a:lnTo>
                <a:cubicBezTo>
                  <a:pt x="1077686" y="3878580"/>
                  <a:pt x="1203597" y="3851685"/>
                  <a:pt x="1308780" y="3797894"/>
                </a:cubicBezTo>
                <a:cubicBezTo>
                  <a:pt x="1413963" y="3744104"/>
                  <a:pt x="1494649" y="3665474"/>
                  <a:pt x="1550837" y="3562004"/>
                </a:cubicBezTo>
                <a:cubicBezTo>
                  <a:pt x="1607026" y="3458534"/>
                  <a:pt x="1635121" y="3332452"/>
                  <a:pt x="1635121" y="3183758"/>
                </a:cubicBezTo>
                <a:cubicBezTo>
                  <a:pt x="1635121" y="3039859"/>
                  <a:pt x="1607369" y="2916518"/>
                  <a:pt x="1551865" y="2813734"/>
                </a:cubicBezTo>
                <a:cubicBezTo>
                  <a:pt x="1496361" y="2710949"/>
                  <a:pt x="1416018" y="2632148"/>
                  <a:pt x="1310836" y="2577329"/>
                </a:cubicBezTo>
                <a:cubicBezTo>
                  <a:pt x="1205653" y="2522511"/>
                  <a:pt x="1079057" y="2495102"/>
                  <a:pt x="931047" y="2495102"/>
                </a:cubicBezTo>
                <a:close/>
                <a:moveTo>
                  <a:pt x="0" y="0"/>
                </a:moveTo>
                <a:lnTo>
                  <a:pt x="12244494" y="0"/>
                </a:lnTo>
                <a:lnTo>
                  <a:pt x="12244494" y="4648200"/>
                </a:lnTo>
                <a:lnTo>
                  <a:pt x="0" y="4648200"/>
                </a:lnTo>
                <a:close/>
              </a:path>
            </a:pathLst>
          </a:custGeom>
          <a:gradFill>
            <a:gsLst>
              <a:gs pos="8000">
                <a:schemeClr val="accent1">
                  <a:lumMod val="64000"/>
                  <a:lumOff val="36000"/>
                  <a:alpha val="0"/>
                </a:schemeClr>
              </a:gs>
              <a:gs pos="54000">
                <a:srgbClr val="235B4C">
                  <a:lumMod val="38000"/>
                  <a:alpha val="82000"/>
                </a:srgbClr>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TextBox 17">
            <a:extLst>
              <a:ext uri="{FF2B5EF4-FFF2-40B4-BE49-F238E27FC236}">
                <a16:creationId xmlns:a16="http://schemas.microsoft.com/office/drawing/2014/main" id="{75D1D912-0294-78DE-3082-757044E4DC6F}"/>
              </a:ext>
            </a:extLst>
          </p:cNvPr>
          <p:cNvSpPr txBox="1"/>
          <p:nvPr/>
        </p:nvSpPr>
        <p:spPr>
          <a:xfrm>
            <a:off x="5181600" y="4451039"/>
            <a:ext cx="6812280" cy="2246769"/>
          </a:xfrm>
          <a:prstGeom prst="rect">
            <a:avLst/>
          </a:prstGeom>
          <a:noFill/>
        </p:spPr>
        <p:txBody>
          <a:bodyPr wrap="square" rtlCol="0">
            <a:spAutoFit/>
          </a:bodyPr>
          <a:lstStyle/>
          <a:p>
            <a:r>
              <a:rPr lang="en-US" sz="2000" dirty="0">
                <a:solidFill>
                  <a:schemeClr val="bg1"/>
                </a:solidFill>
              </a:rPr>
              <a:t>Aligned with </a:t>
            </a:r>
            <a:r>
              <a:rPr lang="en-US" sz="2000" b="1" dirty="0">
                <a:solidFill>
                  <a:schemeClr val="bg1"/>
                </a:solidFill>
              </a:rPr>
              <a:t>Egypt's Vision 2030</a:t>
            </a:r>
            <a:r>
              <a:rPr lang="en-US" sz="2000" dirty="0">
                <a:solidFill>
                  <a:schemeClr val="bg1"/>
                </a:solidFill>
              </a:rPr>
              <a:t>, the </a:t>
            </a:r>
            <a:r>
              <a:rPr lang="en-US" sz="2000" b="1" dirty="0">
                <a:solidFill>
                  <a:schemeClr val="bg1"/>
                </a:solidFill>
              </a:rPr>
              <a:t>Digital Egypt Pioneers Initiative (DEPI)</a:t>
            </a:r>
            <a:r>
              <a:rPr lang="en-US" sz="2000" dirty="0">
                <a:solidFill>
                  <a:schemeClr val="bg1"/>
                </a:solidFill>
              </a:rPr>
              <a:t> by the </a:t>
            </a:r>
            <a:r>
              <a:rPr lang="en-US" sz="2000" b="1" dirty="0">
                <a:solidFill>
                  <a:schemeClr val="bg1"/>
                </a:solidFill>
              </a:rPr>
              <a:t>Ministry of Communications and Information Technology (MCIT)</a:t>
            </a:r>
            <a:r>
              <a:rPr lang="en-US" sz="2000" dirty="0">
                <a:solidFill>
                  <a:schemeClr val="bg1"/>
                </a:solidFill>
              </a:rPr>
              <a:t> aims to develop specialized ICT professionals. This initiative emphasizes software testing as key to ensuring high-quality digital solutions, supporting Egypt’s goal of a competitive digital economy and technological advancement.</a:t>
            </a:r>
          </a:p>
        </p:txBody>
      </p:sp>
      <mc:AlternateContent xmlns:mc="http://schemas.openxmlformats.org/markup-compatibility/2006">
        <mc:Choice xmlns:am3d="http://schemas.microsoft.com/office/drawing/2017/model3d" Requires="am3d">
          <p:graphicFrame>
            <p:nvGraphicFramePr>
              <p:cNvPr id="19" name="3D Model 18">
                <a:extLst>
                  <a:ext uri="{FF2B5EF4-FFF2-40B4-BE49-F238E27FC236}">
                    <a16:creationId xmlns:a16="http://schemas.microsoft.com/office/drawing/2014/main" id="{D9ABFA3E-AECB-6069-DD1F-FD40EBFBCECC}"/>
                  </a:ext>
                </a:extLst>
              </p:cNvPr>
              <p:cNvGraphicFramePr>
                <a:graphicFrameLocks noChangeAspect="1"/>
              </p:cNvGraphicFramePr>
              <p:nvPr>
                <p:extLst>
                  <p:ext uri="{D42A27DB-BD31-4B8C-83A1-F6EECF244321}">
                    <p14:modId xmlns:p14="http://schemas.microsoft.com/office/powerpoint/2010/main" val="914465421"/>
                  </p:ext>
                </p:extLst>
              </p:nvPr>
            </p:nvGraphicFramePr>
            <p:xfrm>
              <a:off x="12055886" y="-6201434"/>
              <a:ext cx="15066295" cy="6441683"/>
            </p:xfrm>
            <a:graphic>
              <a:graphicData uri="http://schemas.microsoft.com/office/drawing/2017/model3d">
                <am3d:model3d r:embed="rId5">
                  <am3d:spPr>
                    <a:xfrm>
                      <a:off x="0" y="0"/>
                      <a:ext cx="15066295" cy="6441683"/>
                    </a:xfrm>
                    <a:prstGeom prst="rect">
                      <a:avLst/>
                    </a:prstGeom>
                  </am3d:spPr>
                  <am3d:camera>
                    <am3d:pos x="0" y="0" z="51222802"/>
                    <am3d:up dx="0" dy="36000000" dz="0"/>
                    <am3d:lookAt x="0" y="0" z="0"/>
                    <am3d:perspective fov="2700000"/>
                  </am3d:camera>
                  <am3d:trans>
                    <am3d:meterPerModelUnit n="35193" d="1000000"/>
                    <am3d:preTrans dx="18000000" dy="0" dz="0"/>
                    <am3d:scale>
                      <am3d:sx n="1000000" d="1000000"/>
                      <am3d:sy n="1000000" d="1000000"/>
                      <am3d:sz n="1000000" d="1000000"/>
                    </am3d:scale>
                    <am3d:rot ax="5400000"/>
                    <am3d:postTrans dx="0" dy="0" dz="0"/>
                  </am3d:trans>
                  <am3d:raster rName="Office3DRenderer" rVer="16.0.8326">
                    <am3d:blip r:embed="rId6"/>
                  </am3d:raster>
                  <am3d:objViewport viewportSz="174090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9" name="3D Model 18">
                <a:extLst>
                  <a:ext uri="{FF2B5EF4-FFF2-40B4-BE49-F238E27FC236}">
                    <a16:creationId xmlns:a16="http://schemas.microsoft.com/office/drawing/2014/main" id="{D9ABFA3E-AECB-6069-DD1F-FD40EBFBCECC}"/>
                  </a:ext>
                </a:extLst>
              </p:cNvPr>
              <p:cNvPicPr>
                <a:picLocks noGrp="1" noRot="1" noChangeAspect="1" noMove="1" noResize="1" noEditPoints="1" noAdjustHandles="1" noChangeArrowheads="1" noChangeShapeType="1" noCrop="1"/>
              </p:cNvPicPr>
              <p:nvPr/>
            </p:nvPicPr>
            <p:blipFill>
              <a:blip r:embed="rId6"/>
              <a:stretch>
                <a:fillRect/>
              </a:stretch>
            </p:blipFill>
            <p:spPr>
              <a:xfrm>
                <a:off x="12055886" y="-6201434"/>
                <a:ext cx="15066295" cy="6441683"/>
              </a:xfrm>
              <a:prstGeom prst="rect">
                <a:avLst/>
              </a:prstGeom>
            </p:spPr>
          </p:pic>
        </mc:Fallback>
      </mc:AlternateContent>
    </p:spTree>
    <p:extLst>
      <p:ext uri="{BB962C8B-B14F-4D97-AF65-F5344CB8AC3E}">
        <p14:creationId xmlns:p14="http://schemas.microsoft.com/office/powerpoint/2010/main" val="24851843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outVertical)">
                                      <p:cBhvr>
                                        <p:cTn id="7" dur="1000"/>
                                        <p:tgtEl>
                                          <p:spTgt spid="8"/>
                                        </p:tgtEl>
                                      </p:cBhvr>
                                    </p:animEffect>
                                  </p:childTnLst>
                                </p:cTn>
                              </p:par>
                              <p:par>
                                <p:cTn id="8" presetID="42" presetClass="entr" presetSubtype="0" fill="hold" grpId="0" nodeType="withEffect">
                                  <p:stCondLst>
                                    <p:cond delay="100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2000"/>
                                        <p:tgtEl>
                                          <p:spTgt spid="18"/>
                                        </p:tgtEl>
                                      </p:cBhvr>
                                    </p:animEffect>
                                    <p:anim calcmode="lin" valueType="num">
                                      <p:cBhvr>
                                        <p:cTn id="11" dur="2000" fill="hold"/>
                                        <p:tgtEl>
                                          <p:spTgt spid="18"/>
                                        </p:tgtEl>
                                        <p:attrNameLst>
                                          <p:attrName>ppt_x</p:attrName>
                                        </p:attrNameLst>
                                      </p:cBhvr>
                                      <p:tavLst>
                                        <p:tav tm="0">
                                          <p:val>
                                            <p:strVal val="#ppt_x"/>
                                          </p:val>
                                        </p:tav>
                                        <p:tav tm="100000">
                                          <p:val>
                                            <p:strVal val="#ppt_x"/>
                                          </p:val>
                                        </p:tav>
                                      </p:tavLst>
                                    </p:anim>
                                    <p:anim calcmode="lin" valueType="num">
                                      <p:cBhvr>
                                        <p:cTn id="12" dur="2000" fill="hold"/>
                                        <p:tgtEl>
                                          <p:spTgt spid="18"/>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100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2000"/>
                                        <p:tgtEl>
                                          <p:spTgt spid="17"/>
                                        </p:tgtEl>
                                      </p:cBhvr>
                                    </p:animEffect>
                                    <p:anim calcmode="lin" valueType="num">
                                      <p:cBhvr>
                                        <p:cTn id="16" dur="2000" fill="hold"/>
                                        <p:tgtEl>
                                          <p:spTgt spid="17"/>
                                        </p:tgtEl>
                                        <p:attrNameLst>
                                          <p:attrName>ppt_x</p:attrName>
                                        </p:attrNameLst>
                                      </p:cBhvr>
                                      <p:tavLst>
                                        <p:tav tm="0">
                                          <p:val>
                                            <p:strVal val="#ppt_x"/>
                                          </p:val>
                                        </p:tav>
                                        <p:tav tm="100000">
                                          <p:val>
                                            <p:strVal val="#ppt_x"/>
                                          </p:val>
                                        </p:tav>
                                      </p:tavLst>
                                    </p:anim>
                                    <p:anim calcmode="lin" valueType="num">
                                      <p:cBhvr>
                                        <p:cTn id="17" dur="2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489D97-9335-E3D4-6789-321AB622D407}"/>
              </a:ext>
            </a:extLst>
          </p:cNvPr>
          <p:cNvSpPr/>
          <p:nvPr/>
        </p:nvSpPr>
        <p:spPr>
          <a:xfrm>
            <a:off x="0" y="0"/>
            <a:ext cx="12192000" cy="1145628"/>
          </a:xfrm>
          <a:prstGeom prst="rect">
            <a:avLst/>
          </a:prstGeom>
          <a:solidFill>
            <a:srgbClr val="0DA07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a:extLst>
              <a:ext uri="{FF2B5EF4-FFF2-40B4-BE49-F238E27FC236}">
                <a16:creationId xmlns:a16="http://schemas.microsoft.com/office/drawing/2014/main" id="{99A6C533-44AD-EA4A-7A6E-B0EE9FCD6982}"/>
              </a:ext>
            </a:extLst>
          </p:cNvPr>
          <p:cNvSpPr>
            <a:spLocks noGrp="1"/>
          </p:cNvSpPr>
          <p:nvPr>
            <p:ph type="dt" sz="half" idx="10"/>
          </p:nvPr>
        </p:nvSpPr>
        <p:spPr/>
        <p:txBody>
          <a:bodyPr/>
          <a:lstStyle/>
          <a:p>
            <a:fld id="{B10EC7C9-D5D6-4B54-82E4-F9E0EBB94A8A}" type="datetime1">
              <a:rPr lang="en-US" smtClean="0"/>
              <a:t>10/25/2024</a:t>
            </a:fld>
            <a:endParaRPr lang="en-US" dirty="0"/>
          </a:p>
        </p:txBody>
      </p:sp>
      <p:sp>
        <p:nvSpPr>
          <p:cNvPr id="6" name="Slide Number Placeholder 5">
            <a:extLst>
              <a:ext uri="{FF2B5EF4-FFF2-40B4-BE49-F238E27FC236}">
                <a16:creationId xmlns:a16="http://schemas.microsoft.com/office/drawing/2014/main" id="{2AAAA714-C348-AB7B-EA13-BEAEE644067F}"/>
              </a:ext>
            </a:extLst>
          </p:cNvPr>
          <p:cNvSpPr>
            <a:spLocks noGrp="1"/>
          </p:cNvSpPr>
          <p:nvPr>
            <p:ph type="sldNum" sz="quarter" idx="12"/>
          </p:nvPr>
        </p:nvSpPr>
        <p:spPr/>
        <p:txBody>
          <a:bodyPr/>
          <a:lstStyle/>
          <a:p>
            <a:fld id="{1AB6565D-0FBC-433A-BBE0-7EB3672724A4}" type="slidenum">
              <a:rPr lang="en-US" smtClean="0"/>
              <a:t>10</a:t>
            </a:fld>
            <a:endParaRPr lang="en-US"/>
          </a:p>
        </p:txBody>
      </p:sp>
      <p:sp>
        <p:nvSpPr>
          <p:cNvPr id="7" name="Footer Placeholder 6">
            <a:extLst>
              <a:ext uri="{FF2B5EF4-FFF2-40B4-BE49-F238E27FC236}">
                <a16:creationId xmlns:a16="http://schemas.microsoft.com/office/drawing/2014/main" id="{78EE0AFA-2A3D-F473-FF03-D9893A3346AF}"/>
              </a:ext>
            </a:extLst>
          </p:cNvPr>
          <p:cNvSpPr>
            <a:spLocks noGrp="1"/>
          </p:cNvSpPr>
          <p:nvPr>
            <p:ph type="ftr" sz="quarter" idx="11"/>
          </p:nvPr>
        </p:nvSpPr>
        <p:spPr>
          <a:xfrm>
            <a:off x="4038600" y="6356350"/>
            <a:ext cx="4369676" cy="365125"/>
          </a:xfrm>
        </p:spPr>
        <p:txBody>
          <a:bodyPr/>
          <a:lstStyle/>
          <a:p>
            <a:r>
              <a:rPr lang="en-US" dirty="0"/>
              <a:t>Comprehensive Testing Framework for E-Commerce Websites</a:t>
            </a:r>
          </a:p>
        </p:txBody>
      </p:sp>
      <p:grpSp>
        <p:nvGrpSpPr>
          <p:cNvPr id="12" name="Group 11">
            <a:extLst>
              <a:ext uri="{FF2B5EF4-FFF2-40B4-BE49-F238E27FC236}">
                <a16:creationId xmlns:a16="http://schemas.microsoft.com/office/drawing/2014/main" id="{BC7BD9B4-A181-25D1-9656-47C8F831B583}"/>
              </a:ext>
            </a:extLst>
          </p:cNvPr>
          <p:cNvGrpSpPr/>
          <p:nvPr/>
        </p:nvGrpSpPr>
        <p:grpSpPr>
          <a:xfrm>
            <a:off x="10921562" y="99023"/>
            <a:ext cx="1054293" cy="947582"/>
            <a:chOff x="249621" y="939853"/>
            <a:chExt cx="4844219" cy="4353910"/>
          </a:xfrm>
        </p:grpSpPr>
        <p:pic>
          <p:nvPicPr>
            <p:cNvPr id="10" name="Picture 9" descr="A logo with a circle and a letter&#10;&#10;Description automatically generated with medium confidence">
              <a:extLst>
                <a:ext uri="{FF2B5EF4-FFF2-40B4-BE49-F238E27FC236}">
                  <a16:creationId xmlns:a16="http://schemas.microsoft.com/office/drawing/2014/main" id="{9C92517A-83FD-C96C-585A-B43981BFE9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621" y="939853"/>
              <a:ext cx="4353910" cy="4353910"/>
            </a:xfrm>
            <a:prstGeom prst="ellipse">
              <a:avLst/>
            </a:prstGeom>
          </p:spPr>
        </p:pic>
        <p:sp>
          <p:nvSpPr>
            <p:cNvPr id="11" name="Rectangle 10">
              <a:extLst>
                <a:ext uri="{FF2B5EF4-FFF2-40B4-BE49-F238E27FC236}">
                  <a16:creationId xmlns:a16="http://schemas.microsoft.com/office/drawing/2014/main" id="{6DD6DA0B-E58B-A9C9-94FA-4A49947F86DC}"/>
                </a:ext>
              </a:extLst>
            </p:cNvPr>
            <p:cNvSpPr/>
            <p:nvPr/>
          </p:nvSpPr>
          <p:spPr>
            <a:xfrm rot="18290653">
              <a:off x="3996520" y="3358415"/>
              <a:ext cx="331423" cy="1863217"/>
            </a:xfrm>
            <a:prstGeom prst="rect">
              <a:avLst/>
            </a:prstGeom>
            <a:gradFill>
              <a:gsLst>
                <a:gs pos="27000">
                  <a:srgbClr val="3D726E"/>
                </a:gs>
                <a:gs pos="54000">
                  <a:schemeClr val="accent1">
                    <a:lumMod val="45000"/>
                    <a:lumOff val="55000"/>
                  </a:schemeClr>
                </a:gs>
                <a:gs pos="83000">
                  <a:srgbClr val="365E63"/>
                </a:gs>
                <a:gs pos="100000">
                  <a:srgbClr val="20394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34" name="Picture 10" descr="الاتصالات تُطلق مبادرة رواد مصر الرقمية لتمكين مستقبل التكنولوجيا ..تفاصيل">
            <a:extLst>
              <a:ext uri="{FF2B5EF4-FFF2-40B4-BE49-F238E27FC236}">
                <a16:creationId xmlns:a16="http://schemas.microsoft.com/office/drawing/2014/main" id="{FC264286-155B-17D4-FDBC-14838CF26D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59006" y="0"/>
            <a:ext cx="1171591" cy="1077108"/>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A3160AC4-EA90-AB49-5751-13425996C6F1}"/>
              </a:ext>
            </a:extLst>
          </p:cNvPr>
          <p:cNvSpPr txBox="1"/>
          <p:nvPr/>
        </p:nvSpPr>
        <p:spPr>
          <a:xfrm>
            <a:off x="437806" y="280426"/>
            <a:ext cx="8682748" cy="584775"/>
          </a:xfrm>
          <a:prstGeom prst="rect">
            <a:avLst/>
          </a:prstGeom>
          <a:noFill/>
        </p:spPr>
        <p:txBody>
          <a:bodyPr wrap="square" rtlCol="0">
            <a:spAutoFit/>
          </a:bodyPr>
          <a:lstStyle/>
          <a:p>
            <a:r>
              <a:rPr lang="en-US" sz="3200" dirty="0">
                <a:solidFill>
                  <a:schemeClr val="bg1"/>
                </a:solidFill>
              </a:rPr>
              <a:t>Functional and non-functional requirement</a:t>
            </a:r>
          </a:p>
        </p:txBody>
      </p:sp>
      <p:cxnSp>
        <p:nvCxnSpPr>
          <p:cNvPr id="15" name="Straight Connector 14">
            <a:extLst>
              <a:ext uri="{FF2B5EF4-FFF2-40B4-BE49-F238E27FC236}">
                <a16:creationId xmlns:a16="http://schemas.microsoft.com/office/drawing/2014/main" id="{E994AC37-444E-9768-5524-A59B542018C4}"/>
              </a:ext>
            </a:extLst>
          </p:cNvPr>
          <p:cNvCxnSpPr>
            <a:cxnSpLocks/>
          </p:cNvCxnSpPr>
          <p:nvPr/>
        </p:nvCxnSpPr>
        <p:spPr>
          <a:xfrm>
            <a:off x="0" y="6356350"/>
            <a:ext cx="12192000" cy="0"/>
          </a:xfrm>
          <a:prstGeom prst="line">
            <a:avLst/>
          </a:prstGeom>
          <a:ln w="47625">
            <a:gradFill>
              <a:gsLst>
                <a:gs pos="0">
                  <a:srgbClr val="0DA078"/>
                </a:gs>
                <a:gs pos="51000">
                  <a:srgbClr val="ACBDC5"/>
                </a:gs>
                <a:gs pos="83000">
                  <a:srgbClr val="0DA0B4"/>
                </a:gs>
                <a:gs pos="100000">
                  <a:schemeClr val="accent1">
                    <a:lumMod val="30000"/>
                    <a:lumOff val="70000"/>
                  </a:schemeClr>
                </a:gs>
              </a:gsLst>
              <a:lin ang="0" scaled="0"/>
            </a:gradFill>
          </a:ln>
        </p:spPr>
        <p:style>
          <a:lnRef idx="2">
            <a:schemeClr val="accent1"/>
          </a:lnRef>
          <a:fillRef idx="0">
            <a:schemeClr val="accent1"/>
          </a:fillRef>
          <a:effectRef idx="1">
            <a:schemeClr val="accent1"/>
          </a:effectRef>
          <a:fontRef idx="minor">
            <a:schemeClr val="tx1"/>
          </a:fontRef>
        </p:style>
      </p:cxnSp>
      <p:grpSp>
        <p:nvGrpSpPr>
          <p:cNvPr id="14" name="Group 13">
            <a:extLst>
              <a:ext uri="{FF2B5EF4-FFF2-40B4-BE49-F238E27FC236}">
                <a16:creationId xmlns:a16="http://schemas.microsoft.com/office/drawing/2014/main" id="{7DE38E97-88D8-1652-567A-FF06229E7B24}"/>
              </a:ext>
            </a:extLst>
          </p:cNvPr>
          <p:cNvGrpSpPr/>
          <p:nvPr/>
        </p:nvGrpSpPr>
        <p:grpSpPr>
          <a:xfrm>
            <a:off x="197024" y="949743"/>
            <a:ext cx="5925172" cy="5872782"/>
            <a:chOff x="-229812" y="1179786"/>
            <a:chExt cx="5544520" cy="5495495"/>
          </a:xfrm>
        </p:grpSpPr>
        <p:sp>
          <p:nvSpPr>
            <p:cNvPr id="9" name="Oval 8">
              <a:extLst>
                <a:ext uri="{FF2B5EF4-FFF2-40B4-BE49-F238E27FC236}">
                  <a16:creationId xmlns:a16="http://schemas.microsoft.com/office/drawing/2014/main" id="{276CCDBA-9BC2-B7EA-79F2-050413CC0A2A}"/>
                </a:ext>
              </a:extLst>
            </p:cNvPr>
            <p:cNvSpPr/>
            <p:nvPr/>
          </p:nvSpPr>
          <p:spPr>
            <a:xfrm>
              <a:off x="-229812" y="1179786"/>
              <a:ext cx="5495495" cy="5495495"/>
            </a:xfrm>
            <a:prstGeom prst="ellipse">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44" name="Picture 20">
              <a:extLst>
                <a:ext uri="{FF2B5EF4-FFF2-40B4-BE49-F238E27FC236}">
                  <a16:creationId xmlns:a16="http://schemas.microsoft.com/office/drawing/2014/main" id="{D688BFB8-0729-E996-DB88-FFE1A7E4BF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5907" y="2234604"/>
              <a:ext cx="5178801" cy="389288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7" name="Group 16">
            <a:extLst>
              <a:ext uri="{FF2B5EF4-FFF2-40B4-BE49-F238E27FC236}">
                <a16:creationId xmlns:a16="http://schemas.microsoft.com/office/drawing/2014/main" id="{C061A07C-4D12-DC99-FBCD-C489EB873371}"/>
              </a:ext>
            </a:extLst>
          </p:cNvPr>
          <p:cNvGrpSpPr/>
          <p:nvPr/>
        </p:nvGrpSpPr>
        <p:grpSpPr>
          <a:xfrm>
            <a:off x="5915987" y="922007"/>
            <a:ext cx="5898977" cy="5898977"/>
            <a:chOff x="6333695" y="1327031"/>
            <a:chExt cx="5495495" cy="5495495"/>
          </a:xfrm>
        </p:grpSpPr>
        <p:sp>
          <p:nvSpPr>
            <p:cNvPr id="16" name="Oval 15">
              <a:extLst>
                <a:ext uri="{FF2B5EF4-FFF2-40B4-BE49-F238E27FC236}">
                  <a16:creationId xmlns:a16="http://schemas.microsoft.com/office/drawing/2014/main" id="{E12D3D4B-ED67-05F9-DD45-60F5A85B48C0}"/>
                </a:ext>
              </a:extLst>
            </p:cNvPr>
            <p:cNvSpPr/>
            <p:nvPr/>
          </p:nvSpPr>
          <p:spPr>
            <a:xfrm>
              <a:off x="6333695" y="1327031"/>
              <a:ext cx="5495495" cy="5495495"/>
            </a:xfrm>
            <a:prstGeom prst="ellipse">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42" name="Picture 18">
              <a:extLst>
                <a:ext uri="{FF2B5EF4-FFF2-40B4-BE49-F238E27FC236}">
                  <a16:creationId xmlns:a16="http://schemas.microsoft.com/office/drawing/2014/main" id="{79B2B45A-38B2-4235-BF32-6AFC8186297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29836" y="2394836"/>
              <a:ext cx="5060353" cy="3387159"/>
            </a:xfrm>
            <a:prstGeom prst="rect">
              <a:avLst/>
            </a:prstGeom>
            <a:noFill/>
            <a:extLst>
              <a:ext uri="{909E8E84-426E-40DD-AFC4-6F175D3DCCD1}">
                <a14:hiddenFill xmlns:a14="http://schemas.microsoft.com/office/drawing/2010/main">
                  <a:solidFill>
                    <a:srgbClr val="FFFFFF"/>
                  </a:solidFill>
                </a14:hiddenFill>
              </a:ext>
            </a:extLst>
          </p:spPr>
        </p:pic>
      </p:grpSp>
      <mc:AlternateContent xmlns:mc="http://schemas.openxmlformats.org/markup-compatibility/2006">
        <mc:Choice xmlns:am3d="http://schemas.microsoft.com/office/drawing/2017/model3d" Requires="am3d">
          <p:graphicFrame>
            <p:nvGraphicFramePr>
              <p:cNvPr id="18" name="3D Model 17">
                <a:extLst>
                  <a:ext uri="{FF2B5EF4-FFF2-40B4-BE49-F238E27FC236}">
                    <a16:creationId xmlns:a16="http://schemas.microsoft.com/office/drawing/2014/main" id="{220DE3EC-7235-435D-90DB-74DDAA0276E1}"/>
                  </a:ext>
                </a:extLst>
              </p:cNvPr>
              <p:cNvGraphicFramePr>
                <a:graphicFrameLocks noChangeAspect="1"/>
              </p:cNvGraphicFramePr>
              <p:nvPr>
                <p:extLst>
                  <p:ext uri="{D42A27DB-BD31-4B8C-83A1-F6EECF244321}">
                    <p14:modId xmlns:p14="http://schemas.microsoft.com/office/powerpoint/2010/main" val="239303534"/>
                  </p:ext>
                </p:extLst>
              </p:nvPr>
            </p:nvGraphicFramePr>
            <p:xfrm rot="6629051">
              <a:off x="-5475102" y="-185468"/>
              <a:ext cx="7500924" cy="5506720"/>
            </p:xfrm>
            <a:graphic>
              <a:graphicData uri="http://schemas.microsoft.com/office/drawing/2017/model3d">
                <am3d:model3d r:embed="rId6">
                  <am3d:spPr>
                    <a:xfrm rot="6629051">
                      <a:off x="0" y="0"/>
                      <a:ext cx="7500924" cy="5506720"/>
                    </a:xfrm>
                    <a:prstGeom prst="rect">
                      <a:avLst/>
                    </a:prstGeom>
                  </am3d:spPr>
                  <am3d:camera>
                    <am3d:pos x="0" y="0" z="51222802"/>
                    <am3d:up dx="0" dy="36000000" dz="0"/>
                    <am3d:lookAt x="0" y="0" z="0"/>
                    <am3d:perspective fov="2700000"/>
                  </am3d:camera>
                  <am3d:trans>
                    <am3d:meterPerModelUnit n="35193" d="1000000"/>
                    <am3d:preTrans dx="18000000" dy="0" dz="0"/>
                    <am3d:scale>
                      <am3d:sx n="1000000" d="1000000"/>
                      <am3d:sy n="1000000" d="1000000"/>
                      <am3d:sz n="1000000" d="1000000"/>
                    </am3d:scale>
                    <am3d:rot ax="4056625" ay="709305" az="1586480"/>
                    <am3d:postTrans dx="0" dy="0" dz="0"/>
                  </am3d:trans>
                  <am3d:raster rName="Office3DRenderer" rVer="16.0.8326">
                    <am3d:blip r:embed="rId7"/>
                  </am3d:raster>
                  <am3d:objViewport viewportSz="886060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8" name="3D Model 17">
                <a:extLst>
                  <a:ext uri="{FF2B5EF4-FFF2-40B4-BE49-F238E27FC236}">
                    <a16:creationId xmlns:a16="http://schemas.microsoft.com/office/drawing/2014/main" id="{220DE3EC-7235-435D-90DB-74DDAA0276E1}"/>
                  </a:ext>
                </a:extLst>
              </p:cNvPr>
              <p:cNvPicPr>
                <a:picLocks noGrp="1" noRot="1" noChangeAspect="1" noMove="1" noResize="1" noEditPoints="1" noAdjustHandles="1" noChangeArrowheads="1" noChangeShapeType="1" noCrop="1"/>
              </p:cNvPicPr>
              <p:nvPr/>
            </p:nvPicPr>
            <p:blipFill>
              <a:blip r:embed="rId7"/>
              <a:stretch>
                <a:fillRect/>
              </a:stretch>
            </p:blipFill>
            <p:spPr>
              <a:xfrm rot="6629051">
                <a:off x="-5475102" y="-185468"/>
                <a:ext cx="7500924" cy="5506720"/>
              </a:xfrm>
              <a:prstGeom prst="rect">
                <a:avLst/>
              </a:prstGeom>
            </p:spPr>
          </p:pic>
        </mc:Fallback>
      </mc:AlternateContent>
      <p:grpSp>
        <p:nvGrpSpPr>
          <p:cNvPr id="19" name="Group 18">
            <a:extLst>
              <a:ext uri="{FF2B5EF4-FFF2-40B4-BE49-F238E27FC236}">
                <a16:creationId xmlns:a16="http://schemas.microsoft.com/office/drawing/2014/main" id="{E4C84F6A-D7D7-B3A3-D097-FF091E2AB518}"/>
              </a:ext>
            </a:extLst>
          </p:cNvPr>
          <p:cNvGrpSpPr/>
          <p:nvPr/>
        </p:nvGrpSpPr>
        <p:grpSpPr>
          <a:xfrm>
            <a:off x="12813942" y="-2846612"/>
            <a:ext cx="12063544" cy="12063544"/>
            <a:chOff x="4038600" y="-2602772"/>
            <a:chExt cx="12063544" cy="12063544"/>
          </a:xfrm>
        </p:grpSpPr>
        <p:sp>
          <p:nvSpPr>
            <p:cNvPr id="20" name="Oval 19">
              <a:extLst>
                <a:ext uri="{FF2B5EF4-FFF2-40B4-BE49-F238E27FC236}">
                  <a16:creationId xmlns:a16="http://schemas.microsoft.com/office/drawing/2014/main" id="{C8F438AC-6D0C-B49E-7B6D-3939B35A7CFF}"/>
                </a:ext>
              </a:extLst>
            </p:cNvPr>
            <p:cNvSpPr/>
            <p:nvPr/>
          </p:nvSpPr>
          <p:spPr>
            <a:xfrm>
              <a:off x="4038600" y="-2602772"/>
              <a:ext cx="12063544" cy="12063544"/>
            </a:xfrm>
            <a:prstGeom prst="ellipse">
              <a:avLst/>
            </a:prstGeom>
            <a:solidFill>
              <a:schemeClr val="accent1">
                <a:alpha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Box 20">
              <a:extLst>
                <a:ext uri="{FF2B5EF4-FFF2-40B4-BE49-F238E27FC236}">
                  <a16:creationId xmlns:a16="http://schemas.microsoft.com/office/drawing/2014/main" id="{1A401750-FB64-CE4A-F6D7-C8DE578B3A80}"/>
                </a:ext>
              </a:extLst>
            </p:cNvPr>
            <p:cNvSpPr txBox="1"/>
            <p:nvPr/>
          </p:nvSpPr>
          <p:spPr>
            <a:xfrm>
              <a:off x="5180034" y="2497976"/>
              <a:ext cx="6800732" cy="1862048"/>
            </a:xfrm>
            <a:prstGeom prst="rect">
              <a:avLst/>
            </a:prstGeom>
            <a:noFill/>
          </p:spPr>
          <p:txBody>
            <a:bodyPr wrap="square" rtlCol="0">
              <a:spAutoFit/>
            </a:bodyPr>
            <a:lstStyle/>
            <a:p>
              <a:pPr algn="ctr"/>
              <a:r>
                <a:rPr lang="en-US" sz="11500" b="1" dirty="0">
                  <a:solidFill>
                    <a:schemeClr val="bg1"/>
                  </a:solidFill>
                </a:rPr>
                <a:t>Testing</a:t>
              </a:r>
            </a:p>
          </p:txBody>
        </p:sp>
      </p:grpSp>
    </p:spTree>
    <p:extLst>
      <p:ext uri="{BB962C8B-B14F-4D97-AF65-F5344CB8AC3E}">
        <p14:creationId xmlns:p14="http://schemas.microsoft.com/office/powerpoint/2010/main" val="10056766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489D97-9335-E3D4-6789-321AB622D407}"/>
              </a:ext>
            </a:extLst>
          </p:cNvPr>
          <p:cNvSpPr/>
          <p:nvPr/>
        </p:nvSpPr>
        <p:spPr>
          <a:xfrm>
            <a:off x="0" y="0"/>
            <a:ext cx="12192000" cy="1145628"/>
          </a:xfrm>
          <a:prstGeom prst="rect">
            <a:avLst/>
          </a:prstGeom>
          <a:solidFill>
            <a:srgbClr val="0DA07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a:extLst>
              <a:ext uri="{FF2B5EF4-FFF2-40B4-BE49-F238E27FC236}">
                <a16:creationId xmlns:a16="http://schemas.microsoft.com/office/drawing/2014/main" id="{99A6C533-44AD-EA4A-7A6E-B0EE9FCD6982}"/>
              </a:ext>
            </a:extLst>
          </p:cNvPr>
          <p:cNvSpPr>
            <a:spLocks noGrp="1"/>
          </p:cNvSpPr>
          <p:nvPr>
            <p:ph type="dt" sz="half" idx="10"/>
          </p:nvPr>
        </p:nvSpPr>
        <p:spPr/>
        <p:txBody>
          <a:bodyPr/>
          <a:lstStyle/>
          <a:p>
            <a:fld id="{B10EC7C9-D5D6-4B54-82E4-F9E0EBB94A8A}" type="datetime1">
              <a:rPr lang="en-US" smtClean="0"/>
              <a:t>10/25/2024</a:t>
            </a:fld>
            <a:endParaRPr lang="en-US" dirty="0"/>
          </a:p>
        </p:txBody>
      </p:sp>
      <p:sp>
        <p:nvSpPr>
          <p:cNvPr id="6" name="Slide Number Placeholder 5">
            <a:extLst>
              <a:ext uri="{FF2B5EF4-FFF2-40B4-BE49-F238E27FC236}">
                <a16:creationId xmlns:a16="http://schemas.microsoft.com/office/drawing/2014/main" id="{2AAAA714-C348-AB7B-EA13-BEAEE644067F}"/>
              </a:ext>
            </a:extLst>
          </p:cNvPr>
          <p:cNvSpPr>
            <a:spLocks noGrp="1"/>
          </p:cNvSpPr>
          <p:nvPr>
            <p:ph type="sldNum" sz="quarter" idx="12"/>
          </p:nvPr>
        </p:nvSpPr>
        <p:spPr/>
        <p:txBody>
          <a:bodyPr/>
          <a:lstStyle/>
          <a:p>
            <a:fld id="{1AB6565D-0FBC-433A-BBE0-7EB3672724A4}" type="slidenum">
              <a:rPr lang="en-US" smtClean="0"/>
              <a:t>11</a:t>
            </a:fld>
            <a:endParaRPr lang="en-US"/>
          </a:p>
        </p:txBody>
      </p:sp>
      <p:sp>
        <p:nvSpPr>
          <p:cNvPr id="7" name="Footer Placeholder 6">
            <a:extLst>
              <a:ext uri="{FF2B5EF4-FFF2-40B4-BE49-F238E27FC236}">
                <a16:creationId xmlns:a16="http://schemas.microsoft.com/office/drawing/2014/main" id="{78EE0AFA-2A3D-F473-FF03-D9893A3346AF}"/>
              </a:ext>
            </a:extLst>
          </p:cNvPr>
          <p:cNvSpPr>
            <a:spLocks noGrp="1"/>
          </p:cNvSpPr>
          <p:nvPr>
            <p:ph type="ftr" sz="quarter" idx="11"/>
          </p:nvPr>
        </p:nvSpPr>
        <p:spPr>
          <a:xfrm>
            <a:off x="4038600" y="6356350"/>
            <a:ext cx="4369676" cy="365125"/>
          </a:xfrm>
        </p:spPr>
        <p:txBody>
          <a:bodyPr/>
          <a:lstStyle/>
          <a:p>
            <a:r>
              <a:rPr lang="en-US" dirty="0"/>
              <a:t>Comprehensive Testing Framework for E-Commerce Websites</a:t>
            </a:r>
          </a:p>
        </p:txBody>
      </p:sp>
      <p:grpSp>
        <p:nvGrpSpPr>
          <p:cNvPr id="12" name="Group 11">
            <a:extLst>
              <a:ext uri="{FF2B5EF4-FFF2-40B4-BE49-F238E27FC236}">
                <a16:creationId xmlns:a16="http://schemas.microsoft.com/office/drawing/2014/main" id="{BC7BD9B4-A181-25D1-9656-47C8F831B583}"/>
              </a:ext>
            </a:extLst>
          </p:cNvPr>
          <p:cNvGrpSpPr/>
          <p:nvPr/>
        </p:nvGrpSpPr>
        <p:grpSpPr>
          <a:xfrm>
            <a:off x="10921562" y="99023"/>
            <a:ext cx="1054293" cy="947582"/>
            <a:chOff x="249621" y="939853"/>
            <a:chExt cx="4844219" cy="4353910"/>
          </a:xfrm>
        </p:grpSpPr>
        <p:pic>
          <p:nvPicPr>
            <p:cNvPr id="10" name="Picture 9" descr="A logo with a circle and a letter&#10;&#10;Description automatically generated with medium confidence">
              <a:extLst>
                <a:ext uri="{FF2B5EF4-FFF2-40B4-BE49-F238E27FC236}">
                  <a16:creationId xmlns:a16="http://schemas.microsoft.com/office/drawing/2014/main" id="{9C92517A-83FD-C96C-585A-B43981BFE9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621" y="939853"/>
              <a:ext cx="4353910" cy="4353910"/>
            </a:xfrm>
            <a:prstGeom prst="ellipse">
              <a:avLst/>
            </a:prstGeom>
          </p:spPr>
        </p:pic>
        <p:sp>
          <p:nvSpPr>
            <p:cNvPr id="11" name="Rectangle 10">
              <a:extLst>
                <a:ext uri="{FF2B5EF4-FFF2-40B4-BE49-F238E27FC236}">
                  <a16:creationId xmlns:a16="http://schemas.microsoft.com/office/drawing/2014/main" id="{6DD6DA0B-E58B-A9C9-94FA-4A49947F86DC}"/>
                </a:ext>
              </a:extLst>
            </p:cNvPr>
            <p:cNvSpPr/>
            <p:nvPr/>
          </p:nvSpPr>
          <p:spPr>
            <a:xfrm rot="18290653">
              <a:off x="3996520" y="3358415"/>
              <a:ext cx="331423" cy="1863217"/>
            </a:xfrm>
            <a:prstGeom prst="rect">
              <a:avLst/>
            </a:prstGeom>
            <a:gradFill>
              <a:gsLst>
                <a:gs pos="27000">
                  <a:srgbClr val="3D726E"/>
                </a:gs>
                <a:gs pos="54000">
                  <a:schemeClr val="accent1">
                    <a:lumMod val="45000"/>
                    <a:lumOff val="55000"/>
                  </a:schemeClr>
                </a:gs>
                <a:gs pos="83000">
                  <a:srgbClr val="365E63"/>
                </a:gs>
                <a:gs pos="100000">
                  <a:srgbClr val="20394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34" name="Picture 10" descr="الاتصالات تُطلق مبادرة رواد مصر الرقمية لتمكين مستقبل التكنولوجيا ..تفاصيل">
            <a:extLst>
              <a:ext uri="{FF2B5EF4-FFF2-40B4-BE49-F238E27FC236}">
                <a16:creationId xmlns:a16="http://schemas.microsoft.com/office/drawing/2014/main" id="{FC264286-155B-17D4-FDBC-14838CF26D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59006" y="0"/>
            <a:ext cx="1171591" cy="107710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Connector 14">
            <a:extLst>
              <a:ext uri="{FF2B5EF4-FFF2-40B4-BE49-F238E27FC236}">
                <a16:creationId xmlns:a16="http://schemas.microsoft.com/office/drawing/2014/main" id="{E994AC37-444E-9768-5524-A59B542018C4}"/>
              </a:ext>
            </a:extLst>
          </p:cNvPr>
          <p:cNvCxnSpPr>
            <a:cxnSpLocks/>
          </p:cNvCxnSpPr>
          <p:nvPr/>
        </p:nvCxnSpPr>
        <p:spPr>
          <a:xfrm>
            <a:off x="0" y="6356350"/>
            <a:ext cx="12192000" cy="0"/>
          </a:xfrm>
          <a:prstGeom prst="line">
            <a:avLst/>
          </a:prstGeom>
          <a:ln w="47625">
            <a:gradFill>
              <a:gsLst>
                <a:gs pos="0">
                  <a:srgbClr val="0DA078"/>
                </a:gs>
                <a:gs pos="51000">
                  <a:srgbClr val="ACBDC5"/>
                </a:gs>
                <a:gs pos="83000">
                  <a:srgbClr val="0DA0B4"/>
                </a:gs>
                <a:gs pos="100000">
                  <a:schemeClr val="accent1">
                    <a:lumMod val="30000"/>
                    <a:lumOff val="70000"/>
                  </a:schemeClr>
                </a:gs>
              </a:gsLst>
              <a:lin ang="0" scaled="0"/>
            </a:gradFill>
          </a:ln>
        </p:spPr>
        <p:style>
          <a:lnRef idx="2">
            <a:schemeClr val="accent1"/>
          </a:lnRef>
          <a:fillRef idx="0">
            <a:schemeClr val="accent1"/>
          </a:fillRef>
          <a:effectRef idx="1">
            <a:schemeClr val="accent1"/>
          </a:effectRef>
          <a:fontRef idx="minor">
            <a:schemeClr val="tx1"/>
          </a:fontRef>
        </p:style>
      </p:cxnSp>
      <p:pic>
        <p:nvPicPr>
          <p:cNvPr id="2050" name="Picture 2" descr="The Fundamentals of Software Testing - ProdPerfect">
            <a:extLst>
              <a:ext uri="{FF2B5EF4-FFF2-40B4-BE49-F238E27FC236}">
                <a16:creationId xmlns:a16="http://schemas.microsoft.com/office/drawing/2014/main" id="{0B6E2360-B89E-BD63-9794-6DEE9DB178F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1999" cy="685800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am3d="http://schemas.microsoft.com/office/drawing/2017/model3d" Requires="am3d">
          <p:graphicFrame>
            <p:nvGraphicFramePr>
              <p:cNvPr id="18" name="3D Model 17">
                <a:extLst>
                  <a:ext uri="{FF2B5EF4-FFF2-40B4-BE49-F238E27FC236}">
                    <a16:creationId xmlns:a16="http://schemas.microsoft.com/office/drawing/2014/main" id="{220DE3EC-7235-435D-90DB-74DDAA0276E1}"/>
                  </a:ext>
                </a:extLst>
              </p:cNvPr>
              <p:cNvGraphicFramePr>
                <a:graphicFrameLocks noChangeAspect="1"/>
              </p:cNvGraphicFramePr>
              <p:nvPr>
                <p:extLst>
                  <p:ext uri="{D42A27DB-BD31-4B8C-83A1-F6EECF244321}">
                    <p14:modId xmlns:p14="http://schemas.microsoft.com/office/powerpoint/2010/main" val="3292785359"/>
                  </p:ext>
                </p:extLst>
              </p:nvPr>
            </p:nvGraphicFramePr>
            <p:xfrm rot="5400000">
              <a:off x="-833891" y="1180595"/>
              <a:ext cx="7022176" cy="5156321"/>
            </p:xfrm>
            <a:graphic>
              <a:graphicData uri="http://schemas.microsoft.com/office/drawing/2017/model3d">
                <am3d:model3d r:embed="rId5">
                  <am3d:spPr>
                    <a:xfrm rot="5400000">
                      <a:off x="0" y="0"/>
                      <a:ext cx="7022176" cy="5156321"/>
                    </a:xfrm>
                    <a:prstGeom prst="rect">
                      <a:avLst/>
                    </a:prstGeom>
                  </am3d:spPr>
                  <am3d:camera>
                    <am3d:pos x="0" y="0" z="51222802"/>
                    <am3d:up dx="0" dy="36000000" dz="0"/>
                    <am3d:lookAt x="0" y="0" z="0"/>
                    <am3d:perspective fov="2700000"/>
                  </am3d:camera>
                  <am3d:trans>
                    <am3d:meterPerModelUnit n="35193" d="1000000"/>
                    <am3d:preTrans dx="18000000" dy="0" dz="0"/>
                    <am3d:scale>
                      <am3d:sx n="1000000" d="1000000"/>
                      <am3d:sy n="1000000" d="1000000"/>
                      <am3d:sz n="1000000" d="1000000"/>
                    </am3d:scale>
                    <am3d:rot ax="4056625" ay="709305" az="1586480"/>
                    <am3d:postTrans dx="0" dy="0" dz="0"/>
                  </am3d:trans>
                  <am3d:raster rName="Office3DRenderer" rVer="16.0.8326">
                    <am3d:blip r:embed="rId6"/>
                  </am3d:raster>
                  <am3d:objViewport viewportSz="828289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8" name="3D Model 17">
                <a:extLst>
                  <a:ext uri="{FF2B5EF4-FFF2-40B4-BE49-F238E27FC236}">
                    <a16:creationId xmlns:a16="http://schemas.microsoft.com/office/drawing/2014/main" id="{220DE3EC-7235-435D-90DB-74DDAA0276E1}"/>
                  </a:ext>
                </a:extLst>
              </p:cNvPr>
              <p:cNvPicPr>
                <a:picLocks noGrp="1" noRot="1" noChangeAspect="1" noMove="1" noResize="1" noEditPoints="1" noAdjustHandles="1" noChangeArrowheads="1" noChangeShapeType="1" noCrop="1"/>
              </p:cNvPicPr>
              <p:nvPr/>
            </p:nvPicPr>
            <p:blipFill>
              <a:blip r:embed="rId6"/>
              <a:stretch>
                <a:fillRect/>
              </a:stretch>
            </p:blipFill>
            <p:spPr>
              <a:xfrm rot="5400000">
                <a:off x="-833891" y="1180595"/>
                <a:ext cx="7022176" cy="5156321"/>
              </a:xfrm>
              <a:prstGeom prst="rect">
                <a:avLst/>
              </a:prstGeom>
            </p:spPr>
          </p:pic>
        </mc:Fallback>
      </mc:AlternateContent>
      <p:grpSp>
        <p:nvGrpSpPr>
          <p:cNvPr id="2" name="Group 1">
            <a:extLst>
              <a:ext uri="{FF2B5EF4-FFF2-40B4-BE49-F238E27FC236}">
                <a16:creationId xmlns:a16="http://schemas.microsoft.com/office/drawing/2014/main" id="{2BB8973A-4D70-EABE-FA12-FCC31CBADB55}"/>
              </a:ext>
            </a:extLst>
          </p:cNvPr>
          <p:cNvGrpSpPr/>
          <p:nvPr/>
        </p:nvGrpSpPr>
        <p:grpSpPr>
          <a:xfrm>
            <a:off x="-27752234" y="749982"/>
            <a:ext cx="5925172" cy="5872782"/>
            <a:chOff x="-229812" y="1179786"/>
            <a:chExt cx="5544520" cy="5495495"/>
          </a:xfrm>
        </p:grpSpPr>
        <p:sp>
          <p:nvSpPr>
            <p:cNvPr id="3" name="Oval 2">
              <a:extLst>
                <a:ext uri="{FF2B5EF4-FFF2-40B4-BE49-F238E27FC236}">
                  <a16:creationId xmlns:a16="http://schemas.microsoft.com/office/drawing/2014/main" id="{2DFEAFF0-A63D-4C13-DA48-DE5F1488042D}"/>
                </a:ext>
              </a:extLst>
            </p:cNvPr>
            <p:cNvSpPr/>
            <p:nvPr/>
          </p:nvSpPr>
          <p:spPr>
            <a:xfrm>
              <a:off x="-229812" y="1179786"/>
              <a:ext cx="5495495" cy="5495495"/>
            </a:xfrm>
            <a:prstGeom prst="ellipse">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20">
              <a:extLst>
                <a:ext uri="{FF2B5EF4-FFF2-40B4-BE49-F238E27FC236}">
                  <a16:creationId xmlns:a16="http://schemas.microsoft.com/office/drawing/2014/main" id="{95485213-4EBC-B9BB-3169-3EAD684EFEA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5907" y="2234604"/>
              <a:ext cx="5178801" cy="389288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6" name="Group 25">
            <a:extLst>
              <a:ext uri="{FF2B5EF4-FFF2-40B4-BE49-F238E27FC236}">
                <a16:creationId xmlns:a16="http://schemas.microsoft.com/office/drawing/2014/main" id="{EC137128-D50C-28CB-59E5-797DBD2769AF}"/>
              </a:ext>
            </a:extLst>
          </p:cNvPr>
          <p:cNvGrpSpPr/>
          <p:nvPr/>
        </p:nvGrpSpPr>
        <p:grpSpPr>
          <a:xfrm>
            <a:off x="4038600" y="-2602772"/>
            <a:ext cx="12063544" cy="12063544"/>
            <a:chOff x="4038600" y="-2602772"/>
            <a:chExt cx="12063544" cy="12063544"/>
          </a:xfrm>
        </p:grpSpPr>
        <p:sp>
          <p:nvSpPr>
            <p:cNvPr id="20" name="Oval 19">
              <a:extLst>
                <a:ext uri="{FF2B5EF4-FFF2-40B4-BE49-F238E27FC236}">
                  <a16:creationId xmlns:a16="http://schemas.microsoft.com/office/drawing/2014/main" id="{96011624-2EE9-FD94-1E65-F8BF2D1FF619}"/>
                </a:ext>
              </a:extLst>
            </p:cNvPr>
            <p:cNvSpPr/>
            <p:nvPr/>
          </p:nvSpPr>
          <p:spPr>
            <a:xfrm>
              <a:off x="4038600" y="-2602772"/>
              <a:ext cx="12063544" cy="12063544"/>
            </a:xfrm>
            <a:prstGeom prst="ellipse">
              <a:avLst/>
            </a:prstGeom>
            <a:solidFill>
              <a:schemeClr val="accent1">
                <a:alpha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1BC49D1E-71F4-3F66-3B25-2CDE68983447}"/>
                </a:ext>
              </a:extLst>
            </p:cNvPr>
            <p:cNvSpPr txBox="1"/>
            <p:nvPr/>
          </p:nvSpPr>
          <p:spPr>
            <a:xfrm>
              <a:off x="5180034" y="2497976"/>
              <a:ext cx="6800732" cy="1862048"/>
            </a:xfrm>
            <a:prstGeom prst="rect">
              <a:avLst/>
            </a:prstGeom>
            <a:noFill/>
          </p:spPr>
          <p:txBody>
            <a:bodyPr wrap="square" rtlCol="0">
              <a:spAutoFit/>
            </a:bodyPr>
            <a:lstStyle/>
            <a:p>
              <a:pPr algn="ctr"/>
              <a:r>
                <a:rPr lang="en-US" sz="11500" b="1" dirty="0">
                  <a:solidFill>
                    <a:schemeClr val="bg1"/>
                  </a:solidFill>
                </a:rPr>
                <a:t>Testing</a:t>
              </a:r>
            </a:p>
          </p:txBody>
        </p:sp>
      </p:grpSp>
      <p:grpSp>
        <p:nvGrpSpPr>
          <p:cNvPr id="23" name="Group 22">
            <a:extLst>
              <a:ext uri="{FF2B5EF4-FFF2-40B4-BE49-F238E27FC236}">
                <a16:creationId xmlns:a16="http://schemas.microsoft.com/office/drawing/2014/main" id="{C4AAF168-FC77-89AD-EDCC-2C0F977F1FDE}"/>
              </a:ext>
            </a:extLst>
          </p:cNvPr>
          <p:cNvGrpSpPr/>
          <p:nvPr/>
        </p:nvGrpSpPr>
        <p:grpSpPr>
          <a:xfrm>
            <a:off x="38767406" y="304800"/>
            <a:ext cx="5898977" cy="5898977"/>
            <a:chOff x="6333695" y="1327031"/>
            <a:chExt cx="5495495" cy="5495495"/>
          </a:xfrm>
        </p:grpSpPr>
        <p:sp>
          <p:nvSpPr>
            <p:cNvPr id="24" name="Oval 23">
              <a:extLst>
                <a:ext uri="{FF2B5EF4-FFF2-40B4-BE49-F238E27FC236}">
                  <a16:creationId xmlns:a16="http://schemas.microsoft.com/office/drawing/2014/main" id="{DC37B007-04B9-49E7-4540-4939D5569651}"/>
                </a:ext>
              </a:extLst>
            </p:cNvPr>
            <p:cNvSpPr/>
            <p:nvPr/>
          </p:nvSpPr>
          <p:spPr>
            <a:xfrm>
              <a:off x="6333695" y="1327031"/>
              <a:ext cx="5495495" cy="5495495"/>
            </a:xfrm>
            <a:prstGeom prst="ellipse">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5" name="Picture 18">
              <a:extLst>
                <a:ext uri="{FF2B5EF4-FFF2-40B4-BE49-F238E27FC236}">
                  <a16:creationId xmlns:a16="http://schemas.microsoft.com/office/drawing/2014/main" id="{30077A3D-C338-22AD-7B4A-67F185E1C01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729836" y="2394836"/>
              <a:ext cx="5060353" cy="338715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7776364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9" presetClass="emph" presetSubtype="8" autoRev="1" fill="hold" nodeType="withEffect">
                                  <p:stCondLst>
                                    <p:cond delay="0"/>
                                  </p:stCondLst>
                                  <p:childTnLst>
                                    <p:anim calcmode="lin" valueType="num">
                                      <p:cBhvr additive="sum">
                                        <p:cTn id="6" dur="3000" fill="hold"/>
                                        <p:tgtEl>
                                          <p:spTgt spid="18"/>
                                        </p:tgtEl>
                                        <p:attrNameLst>
                                          <p:attrName>3d.object.rotation.x</p:attrName>
                                        </p:attrNameLst>
                                      </p:cBhvr>
                                      <p:tavLst>
                                        <p:tav tm="0">
                                          <p:val>
                                            <p:fltVal val="0"/>
                                          </p:val>
                                        </p:tav>
                                        <p:tav tm="1120">
                                          <p:val>
                                            <p:fltVal val="0.0007"/>
                                          </p:val>
                                        </p:tav>
                                        <p:tav tm="2250">
                                          <p:val>
                                            <p:fltVal val="0.0056"/>
                                          </p:val>
                                        </p:tav>
                                        <p:tav tm="3370">
                                          <p:val>
                                            <p:fltVal val="0.0189"/>
                                          </p:val>
                                        </p:tav>
                                        <p:tav tm="4490">
                                          <p:val>
                                            <p:fltVal val="0.0451"/>
                                          </p:val>
                                        </p:tav>
                                        <p:tav tm="5620">
                                          <p:val>
                                            <p:fltVal val="0.0884"/>
                                          </p:val>
                                        </p:tav>
                                        <p:tav tm="6740">
                                          <p:val>
                                            <p:fltVal val="0.1526"/>
                                          </p:val>
                                        </p:tav>
                                        <p:tav tm="7870">
                                          <p:val>
                                            <p:fltVal val="0.242"/>
                                          </p:val>
                                        </p:tav>
                                        <p:tav tm="8990">
                                          <p:val>
                                            <p:fltVal val="0.3621"/>
                                          </p:val>
                                        </p:tav>
                                        <p:tav tm="10110">
                                          <p:val>
                                            <p:fltVal val="0.515"/>
                                          </p:val>
                                        </p:tav>
                                        <p:tav tm="11240">
                                          <p:val>
                                            <p:fltVal val="0.7059"/>
                                          </p:val>
                                        </p:tav>
                                        <p:tav tm="12360">
                                          <p:val>
                                            <p:fltVal val="0.9411"/>
                                          </p:val>
                                        </p:tav>
                                        <p:tav tm="13480">
                                          <p:val>
                                            <p:fltVal val="1.1925"/>
                                          </p:val>
                                        </p:tav>
                                        <p:tav tm="14610">
                                          <p:val>
                                            <p:fltVal val="1.4022"/>
                                          </p:val>
                                        </p:tav>
                                        <p:tav tm="15730">
                                          <p:val>
                                            <p:fltVal val="1.5733"/>
                                          </p:val>
                                        </p:tav>
                                        <p:tav tm="16850">
                                          <p:val>
                                            <p:fltVal val="1.7072"/>
                                          </p:val>
                                        </p:tav>
                                        <p:tav tm="17980">
                                          <p:val>
                                            <p:fltVal val="1.8096"/>
                                          </p:val>
                                        </p:tav>
                                        <p:tav tm="19100">
                                          <p:val>
                                            <p:fltVal val="1.8854"/>
                                          </p:val>
                                        </p:tav>
                                        <p:tav tm="20220">
                                          <p:val>
                                            <p:fltVal val="1.9375"/>
                                          </p:val>
                                        </p:tav>
                                        <p:tav tm="21350">
                                          <p:val>
                                            <p:fltVal val="1.9707"/>
                                          </p:val>
                                        </p:tav>
                                        <p:tav tm="22470">
                                          <p:val>
                                            <p:fltVal val="1.9894"/>
                                          </p:val>
                                        </p:tav>
                                        <p:tav tm="23600">
                                          <p:val>
                                            <p:fltVal val="1.9977"/>
                                          </p:val>
                                        </p:tav>
                                        <p:tav tm="24720">
                                          <p:val>
                                            <p:fltVal val="1.9999"/>
                                          </p:val>
                                        </p:tav>
                                        <p:tav tm="25840">
                                          <p:val>
                                            <p:fltVal val="1.5339"/>
                                          </p:val>
                                        </p:tav>
                                        <p:tav tm="26970">
                                          <p:val>
                                            <p:fltVal val="-0.5131"/>
                                          </p:val>
                                        </p:tav>
                                        <p:tav tm="28090">
                                          <p:val>
                                            <p:fltVal val="-3.6063"/>
                                          </p:val>
                                        </p:tav>
                                        <p:tav tm="29210">
                                          <p:val>
                                            <p:fltVal val="-7.5428"/>
                                          </p:val>
                                        </p:tav>
                                        <p:tav tm="30340">
                                          <p:val>
                                            <p:fltVal val="-12.215"/>
                                          </p:val>
                                        </p:tav>
                                        <p:tav tm="31460">
                                          <p:val>
                                            <p:fltVal val="-17.5521"/>
                                          </p:val>
                                        </p:tav>
                                        <p:tav tm="32580">
                                          <p:val>
                                            <p:fltVal val="-23.5026"/>
                                          </p:val>
                                        </p:tav>
                                        <p:tav tm="33710">
                                          <p:val>
                                            <p:fltVal val="-29.9662"/>
                                          </p:val>
                                        </p:tav>
                                        <p:tav tm="34830">
                                          <p:val>
                                            <p:fltVal val="-37.0276"/>
                                          </p:val>
                                        </p:tav>
                                        <p:tav tm="35960">
                                          <p:val>
                                            <p:fltVal val="-44.6047"/>
                                          </p:val>
                                        </p:tav>
                                        <p:tav tm="37080">
                                          <p:val>
                                            <p:fltVal val="-52.675"/>
                                          </p:val>
                                        </p:tav>
                                        <p:tav tm="38200">
                                          <p:val>
                                            <p:fltVal val="-61.2192"/>
                                          </p:val>
                                        </p:tav>
                                        <p:tav tm="39330">
                                          <p:val>
                                            <p:fltVal val="-70.2203"/>
                                          </p:val>
                                        </p:tav>
                                        <p:tav tm="40450">
                                          <p:val>
                                            <p:fltVal val="-79.6634"/>
                                          </p:val>
                                        </p:tav>
                                        <p:tav tm="41570">
                                          <p:val>
                                            <p:fltVal val="-89.445"/>
                                          </p:val>
                                        </p:tav>
                                        <p:tav tm="42700">
                                          <p:val>
                                            <p:fltVal val="-99.7295"/>
                                          </p:val>
                                        </p:tav>
                                        <p:tav tm="43820">
                                          <p:val>
                                            <p:fltVal val="-110.4196"/>
                                          </p:val>
                                        </p:tav>
                                        <p:tav tm="44940">
                                          <p:val>
                                            <p:fltVal val="-121.5053"/>
                                          </p:val>
                                        </p:tav>
                                        <p:tav tm="46070">
                                          <p:val>
                                            <p:fltVal val="-132.9774"/>
                                          </p:val>
                                        </p:tav>
                                        <p:tav tm="47190">
                                          <p:val>
                                            <p:fltVal val="-144.8275"/>
                                          </p:val>
                                        </p:tav>
                                        <p:tav tm="48310">
                                          <p:val>
                                            <p:fltVal val="-157.04761"/>
                                          </p:val>
                                        </p:tav>
                                        <p:tav tm="49440">
                                          <p:val>
                                            <p:fltVal val="-169.5166"/>
                                          </p:val>
                                        </p:tav>
                                        <p:tav tm="50560">
                                          <p:val>
                                            <p:fltVal val="-182.3239"/>
                                          </p:val>
                                        </p:tav>
                                        <p:tav tm="51690">
                                          <p:val>
                                            <p:fltVal val="-195.0173"/>
                                          </p:val>
                                        </p:tav>
                                        <p:tav tm="52810">
                                          <p:val>
                                            <p:fltVal val="-207.46809"/>
                                          </p:val>
                                        </p:tav>
                                        <p:tav tm="53930">
                                          <p:val>
                                            <p:fltVal val="-219.4474"/>
                                          </p:val>
                                        </p:tav>
                                        <p:tav tm="55060">
                                          <p:val>
                                            <p:fltVal val="-231.0605"/>
                                          </p:val>
                                        </p:tav>
                                        <p:tav tm="56180">
                                          <p:val>
                                            <p:fltVal val="-242.39909"/>
                                          </p:val>
                                        </p:tav>
                                        <p:tav tm="57300">
                                          <p:val>
                                            <p:fltVal val="-253.25211"/>
                                          </p:val>
                                        </p:tav>
                                        <p:tav tm="58430">
                                          <p:val>
                                            <p:fltVal val="-263.71341"/>
                                          </p:val>
                                        </p:tav>
                                        <p:tav tm="59550">
                                          <p:val>
                                            <p:fltVal val="-273.86151"/>
                                          </p:val>
                                        </p:tav>
                                        <p:tav tm="60670">
                                          <p:val>
                                            <p:fltVal val="-283.50409"/>
                                          </p:val>
                                        </p:tav>
                                        <p:tav tm="61800">
                                          <p:val>
                                            <p:fltVal val="-292.72171"/>
                                          </p:val>
                                        </p:tav>
                                        <p:tav tm="62920">
                                          <p:val>
                                            <p:fltVal val="-301.57761"/>
                                          </p:val>
                                        </p:tav>
                                        <p:tav tm="64040">
                                          <p:val>
                                            <p:fltVal val="-309.89859"/>
                                          </p:val>
                                        </p:tav>
                                        <p:tav tm="65170">
                                          <p:val>
                                            <p:fltVal val="-317.7485"/>
                                          </p:val>
                                        </p:tav>
                                        <p:tav tm="66290">
                                          <p:val>
                                            <p:fltVal val="-325.1716"/>
                                          </p:val>
                                        </p:tav>
                                        <p:tav tm="67420">
                                          <p:val>
                                            <p:fltVal val="-332.01221"/>
                                          </p:val>
                                        </p:tav>
                                        <p:tav tm="68540">
                                          <p:val>
                                            <p:fltVal val="-338.366"/>
                                          </p:val>
                                        </p:tav>
                                        <p:tav tm="69660">
                                          <p:val>
                                            <p:fltVal val="-344.08609"/>
                                          </p:val>
                                        </p:tav>
                                        <p:tav tm="70790">
                                          <p:val>
                                            <p:fltVal val="-349.19031"/>
                                          </p:val>
                                        </p:tav>
                                        <p:tav tm="71910">
                                          <p:val>
                                            <p:fltVal val="-353.66071"/>
                                          </p:val>
                                        </p:tav>
                                        <p:tav tm="73030">
                                          <p:val>
                                            <p:fltVal val="-357.34021"/>
                                          </p:val>
                                        </p:tav>
                                        <p:tav tm="74160">
                                          <p:val>
                                            <p:fltVal val="-360.1506"/>
                                          </p:val>
                                        </p:tav>
                                        <p:tav tm="75280">
                                          <p:val>
                                            <p:fltVal val="-361.84619"/>
                                          </p:val>
                                        </p:tav>
                                        <p:tav tm="76400">
                                          <p:val>
                                            <p:fltVal val="-361.99869"/>
                                          </p:val>
                                        </p:tav>
                                        <p:tav tm="77530">
                                          <p:val>
                                            <p:fltVal val="-361.98318"/>
                                          </p:val>
                                        </p:tav>
                                        <p:tav tm="78650">
                                          <p:val>
                                            <p:fltVal val="-361.93341"/>
                                          </p:val>
                                        </p:tav>
                                        <p:tav tm="79780">
                                          <p:val>
                                            <p:fltVal val="-361.83051"/>
                                          </p:val>
                                        </p:tav>
                                        <p:tav tm="80900">
                                          <p:val>
                                            <p:fltVal val="-361.655"/>
                                          </p:val>
                                        </p:tav>
                                        <p:tav tm="82020">
                                          <p:val>
                                            <p:fltVal val="-361.3844"/>
                                          </p:val>
                                        </p:tav>
                                        <p:tav tm="83150">
                                          <p:val>
                                            <p:fltVal val="-361.00391"/>
                                          </p:val>
                                        </p:tav>
                                        <p:tav tm="84270">
                                          <p:val>
                                            <p:fltVal val="-360.62131"/>
                                          </p:val>
                                        </p:tav>
                                        <p:tav tm="85390">
                                          <p:val>
                                            <p:fltVal val="-360.34891"/>
                                          </p:val>
                                        </p:tav>
                                        <p:tav tm="86520">
                                          <p:val>
                                            <p:fltVal val="-360.17181"/>
                                          </p:val>
                                        </p:tav>
                                        <p:tav tm="87640">
                                          <p:val>
                                            <p:fltVal val="-360.0679"/>
                                          </p:val>
                                        </p:tav>
                                        <p:tav tm="88760">
                                          <p:val>
                                            <p:fltVal val="-360.0173"/>
                                          </p:val>
                                        </p:tav>
                                        <p:tav tm="89890">
                                          <p:val>
                                            <p:fltVal val="-360.00131"/>
                                          </p:val>
                                        </p:tav>
                                        <p:tav tm="91010">
                                          <p:val>
                                            <p:fltVal val="-360"/>
                                          </p:val>
                                        </p:tav>
                                        <p:tav tm="92130">
                                          <p:val>
                                            <p:fltVal val="-360"/>
                                          </p:val>
                                        </p:tav>
                                        <p:tav tm="93260">
                                          <p:val>
                                            <p:fltVal val="-360"/>
                                          </p:val>
                                        </p:tav>
                                        <p:tav tm="94380">
                                          <p:val>
                                            <p:fltVal val="-360"/>
                                          </p:val>
                                        </p:tav>
                                        <p:tav tm="95510">
                                          <p:val>
                                            <p:fltVal val="-360"/>
                                          </p:val>
                                        </p:tav>
                                        <p:tav tm="96630">
                                          <p:val>
                                            <p:fltVal val="-360"/>
                                          </p:val>
                                        </p:tav>
                                        <p:tav tm="97750">
                                          <p:val>
                                            <p:fltVal val="-360"/>
                                          </p:val>
                                        </p:tav>
                                        <p:tav tm="98880">
                                          <p:val>
                                            <p:fltVal val="-360"/>
                                          </p:val>
                                        </p:tav>
                                        <p:tav tm="100000">
                                          <p:val>
                                            <p:fltVal val="-360"/>
                                          </p:val>
                                        </p:tav>
                                      </p:tavLst>
                                    </p:anim>
                                    <p:anim calcmode="lin" valueType="num">
                                      <p:cBhvr additive="sum">
                                        <p:cTn id="7" dur="3000" fill="hold"/>
                                        <p:tgtEl>
                                          <p:spTgt spid="18"/>
                                        </p:tgtEl>
                                        <p:attrNameLst>
                                          <p:attrName>3d.object.translation.y</p:attrName>
                                        </p:attrNameLst>
                                      </p:cBhvr>
                                      <p:tavLst>
                                        <p:tav tm="0">
                                          <p:val>
                                            <p:fltVal val="0"/>
                                          </p:val>
                                        </p:tav>
                                        <p:tav tm="1120">
                                          <p:val>
                                            <p:fltVal val="0"/>
                                          </p:val>
                                        </p:tav>
                                        <p:tav tm="2250">
                                          <p:val>
                                            <p:fltVal val="0"/>
                                          </p:val>
                                        </p:tav>
                                        <p:tav tm="3370">
                                          <p:val>
                                            <p:fltVal val="-0.0002"/>
                                          </p:val>
                                        </p:tav>
                                        <p:tav tm="4490">
                                          <p:val>
                                            <p:fltVal val="-0.0005"/>
                                          </p:val>
                                        </p:tav>
                                        <p:tav tm="5620">
                                          <p:val>
                                            <p:fltVal val="-0.001"/>
                                          </p:val>
                                        </p:tav>
                                        <p:tav tm="6740">
                                          <p:val>
                                            <p:fltVal val="-0.0017"/>
                                          </p:val>
                                        </p:tav>
                                        <p:tav tm="7870">
                                          <p:val>
                                            <p:fltVal val="-0.0028"/>
                                          </p:val>
                                        </p:tav>
                                        <p:tav tm="8990">
                                          <p:val>
                                            <p:fltVal val="-0.0042"/>
                                          </p:val>
                                        </p:tav>
                                        <p:tav tm="10110">
                                          <p:val>
                                            <p:fltVal val="-0.006"/>
                                          </p:val>
                                        </p:tav>
                                        <p:tav tm="11240">
                                          <p:val>
                                            <p:fltVal val="-0.0078"/>
                                          </p:val>
                                        </p:tav>
                                        <p:tav tm="12360">
                                          <p:val>
                                            <p:fltVal val="-0.0092"/>
                                          </p:val>
                                        </p:tav>
                                        <p:tav tm="13480">
                                          <p:val>
                                            <p:fltVal val="-0.0102"/>
                                          </p:val>
                                        </p:tav>
                                        <p:tav tm="14610">
                                          <p:val>
                                            <p:fltVal val="-0.0109"/>
                                          </p:val>
                                        </p:tav>
                                        <p:tav tm="15730">
                                          <p:val>
                                            <p:fltVal val="-0.0114"/>
                                          </p:val>
                                        </p:tav>
                                        <p:tav tm="16850">
                                          <p:val>
                                            <p:fltVal val="-0.0117"/>
                                          </p:val>
                                        </p:tav>
                                        <p:tav tm="17980">
                                          <p:val>
                                            <p:fltVal val="-0.0119"/>
                                          </p:val>
                                        </p:tav>
                                        <p:tav tm="19100">
                                          <p:val>
                                            <p:fltVal val="-0.0119"/>
                                          </p:val>
                                        </p:tav>
                                        <p:tav tm="20220">
                                          <p:val>
                                            <p:fltVal val="-0.0119"/>
                                          </p:val>
                                        </p:tav>
                                        <p:tav tm="21350">
                                          <p:val>
                                            <p:fltVal val="-0.0119"/>
                                          </p:val>
                                        </p:tav>
                                        <p:tav tm="22470">
                                          <p:val>
                                            <p:fltVal val="-0.0115"/>
                                          </p:val>
                                        </p:tav>
                                        <p:tav tm="23600">
                                          <p:val>
                                            <p:fltVal val="-0.0105"/>
                                          </p:val>
                                        </p:tav>
                                        <p:tav tm="24720">
                                          <p:val>
                                            <p:fltVal val="-0.0084"/>
                                          </p:val>
                                        </p:tav>
                                        <p:tav tm="25840">
                                          <p:val>
                                            <p:fltVal val="-0.0051"/>
                                          </p:val>
                                        </p:tav>
                                        <p:tav tm="26970">
                                          <p:val>
                                            <p:fltVal val="-0.0002"/>
                                          </p:val>
                                        </p:tav>
                                        <p:tav tm="28090">
                                          <p:val>
                                            <p:fltVal val="0.0067"/>
                                          </p:val>
                                        </p:tav>
                                        <p:tav tm="29210">
                                          <p:val>
                                            <p:fltVal val="0.0159"/>
                                          </p:val>
                                        </p:tav>
                                        <p:tav tm="30340">
                                          <p:val>
                                            <p:fltVal val="0.0277"/>
                                          </p:val>
                                        </p:tav>
                                        <p:tav tm="31460">
                                          <p:val>
                                            <p:fltVal val="0.0425"/>
                                          </p:val>
                                        </p:tav>
                                        <p:tav tm="32580">
                                          <p:val>
                                            <p:fltVal val="0.0605"/>
                                          </p:val>
                                        </p:tav>
                                        <p:tav tm="33710">
                                          <p:val>
                                            <p:fltVal val="0.082"/>
                                          </p:val>
                                        </p:tav>
                                        <p:tav tm="34830">
                                          <p:val>
                                            <p:fltVal val="0.1075"/>
                                          </p:val>
                                        </p:tav>
                                        <p:tav tm="35960">
                                          <p:val>
                                            <p:fltVal val="0.1357"/>
                                          </p:val>
                                        </p:tav>
                                        <p:tav tm="37080">
                                          <p:val>
                                            <p:fltVal val="0.1605"/>
                                          </p:val>
                                        </p:tav>
                                        <p:tav tm="38200">
                                          <p:val>
                                            <p:fltVal val="0.1814"/>
                                          </p:val>
                                        </p:tav>
                                        <p:tav tm="39330">
                                          <p:val>
                                            <p:fltVal val="0.1987"/>
                                          </p:val>
                                        </p:tav>
                                        <p:tav tm="40450">
                                          <p:val>
                                            <p:fltVal val="0.2129"/>
                                          </p:val>
                                        </p:tav>
                                        <p:tav tm="41570">
                                          <p:val>
                                            <p:fltVal val="0.224"/>
                                          </p:val>
                                        </p:tav>
                                        <p:tav tm="42700">
                                          <p:val>
                                            <p:fltVal val="0.2328"/>
                                          </p:val>
                                        </p:tav>
                                        <p:tav tm="43820">
                                          <p:val>
                                            <p:fltVal val="0.2393"/>
                                          </p:val>
                                        </p:tav>
                                        <p:tav tm="44940">
                                          <p:val>
                                            <p:fltVal val="0.2439"/>
                                          </p:val>
                                        </p:tav>
                                        <p:tav tm="46070">
                                          <p:val>
                                            <p:fltVal val="0.2469"/>
                                          </p:val>
                                        </p:tav>
                                        <p:tav tm="47190">
                                          <p:val>
                                            <p:fltVal val="0.2487"/>
                                          </p:val>
                                        </p:tav>
                                        <p:tav tm="48310">
                                          <p:val>
                                            <p:fltVal val="0.2496"/>
                                          </p:val>
                                        </p:tav>
                                        <p:tav tm="49440">
                                          <p:val>
                                            <p:fltVal val="0.2499"/>
                                          </p:val>
                                        </p:tav>
                                        <p:tav tm="50560">
                                          <p:val>
                                            <p:fltVal val="0.2499"/>
                                          </p:val>
                                        </p:tav>
                                        <p:tav tm="51690">
                                          <p:val>
                                            <p:fltVal val="0.2499"/>
                                          </p:val>
                                        </p:tav>
                                        <p:tav tm="52810">
                                          <p:val>
                                            <p:fltVal val="0.2494"/>
                                          </p:val>
                                        </p:tav>
                                        <p:tav tm="53930">
                                          <p:val>
                                            <p:fltVal val="0.2482"/>
                                          </p:val>
                                        </p:tav>
                                        <p:tav tm="55060">
                                          <p:val>
                                            <p:fltVal val="0.246"/>
                                          </p:val>
                                        </p:tav>
                                        <p:tav tm="56180">
                                          <p:val>
                                            <p:fltVal val="0.2425"/>
                                          </p:val>
                                        </p:tav>
                                        <p:tav tm="57300">
                                          <p:val>
                                            <p:fltVal val="0.2373"/>
                                          </p:val>
                                        </p:tav>
                                        <p:tav tm="58430">
                                          <p:val>
                                            <p:fltVal val="0.2302"/>
                                          </p:val>
                                        </p:tav>
                                        <p:tav tm="59550">
                                          <p:val>
                                            <p:fltVal val="0.2206"/>
                                          </p:val>
                                        </p:tav>
                                        <p:tav tm="60670">
                                          <p:val>
                                            <p:fltVal val="0.2085"/>
                                          </p:val>
                                        </p:tav>
                                        <p:tav tm="61800">
                                          <p:val>
                                            <p:fltVal val="0.1935"/>
                                          </p:val>
                                        </p:tav>
                                        <p:tav tm="62920">
                                          <p:val>
                                            <p:fltVal val="0.175"/>
                                          </p:val>
                                        </p:tav>
                                        <p:tav tm="64040">
                                          <p:val>
                                            <p:fltVal val="0.1532"/>
                                          </p:val>
                                        </p:tav>
                                        <p:tav tm="65170">
                                          <p:val>
                                            <p:fltVal val="0.1274"/>
                                          </p:val>
                                        </p:tav>
                                        <p:tav tm="66290">
                                          <p:val>
                                            <p:fltVal val="0.0993"/>
                                          </p:val>
                                        </p:tav>
                                        <p:tav tm="67420">
                                          <p:val>
                                            <p:fltVal val="0.0752"/>
                                          </p:val>
                                        </p:tav>
                                        <p:tav tm="68540">
                                          <p:val>
                                            <p:fltVal val="0.0547"/>
                                          </p:val>
                                        </p:tav>
                                        <p:tav tm="69660">
                                          <p:val>
                                            <p:fltVal val="0.0378"/>
                                          </p:val>
                                        </p:tav>
                                        <p:tav tm="70790">
                                          <p:val>
                                            <p:fltVal val="0.024"/>
                                          </p:val>
                                        </p:tav>
                                        <p:tav tm="71910">
                                          <p:val>
                                            <p:fltVal val="0.013"/>
                                          </p:val>
                                        </p:tav>
                                        <p:tav tm="73030">
                                          <p:val>
                                            <p:fltVal val="0.0045"/>
                                          </p:val>
                                        </p:tav>
                                        <p:tav tm="74160">
                                          <p:val>
                                            <p:fltVal val="-0.0017"/>
                                          </p:val>
                                        </p:tav>
                                        <p:tav tm="75280">
                                          <p:val>
                                            <p:fltVal val="-0.0062"/>
                                          </p:val>
                                        </p:tav>
                                        <p:tav tm="76400">
                                          <p:val>
                                            <p:fltVal val="-0.0091"/>
                                          </p:val>
                                        </p:tav>
                                        <p:tav tm="77530">
                                          <p:val>
                                            <p:fltVal val="-0.0108"/>
                                          </p:val>
                                        </p:tav>
                                        <p:tav tm="78650">
                                          <p:val>
                                            <p:fltVal val="-0.0117"/>
                                          </p:val>
                                        </p:tav>
                                        <p:tav tm="79780">
                                          <p:val>
                                            <p:fltVal val="-0.0119"/>
                                          </p:val>
                                        </p:tav>
                                        <p:tav tm="80900">
                                          <p:val>
                                            <p:fltVal val="-0.0119"/>
                                          </p:val>
                                        </p:tav>
                                        <p:tav tm="82020">
                                          <p:val>
                                            <p:fltVal val="-0.0117"/>
                                          </p:val>
                                        </p:tav>
                                        <p:tav tm="83150">
                                          <p:val>
                                            <p:fltVal val="-0.0105"/>
                                          </p:val>
                                        </p:tav>
                                        <p:tav tm="84270">
                                          <p:val>
                                            <p:fltVal val="-0.0075"/>
                                          </p:val>
                                        </p:tav>
                                        <p:tav tm="85390">
                                          <p:val>
                                            <p:fltVal val="-0.0019"/>
                                          </p:val>
                                        </p:tav>
                                        <p:tav tm="86520">
                                          <p:val>
                                            <p:fltVal val="0.005"/>
                                          </p:val>
                                        </p:tav>
                                        <p:tav tm="87640">
                                          <p:val>
                                            <p:fltVal val="0.0092"/>
                                          </p:val>
                                        </p:tav>
                                        <p:tav tm="88760">
                                          <p:val>
                                            <p:fltVal val="0.0112"/>
                                          </p:val>
                                        </p:tav>
                                        <p:tav tm="89890">
                                          <p:val>
                                            <p:fltVal val="0.0119"/>
                                          </p:val>
                                        </p:tav>
                                        <p:tav tm="91010">
                                          <p:val>
                                            <p:fltVal val="0.0119"/>
                                          </p:val>
                                        </p:tav>
                                        <p:tav tm="92130">
                                          <p:val>
                                            <p:fltVal val="0.0118"/>
                                          </p:val>
                                        </p:tav>
                                        <p:tav tm="93260">
                                          <p:val>
                                            <p:fltVal val="0.0112"/>
                                          </p:val>
                                        </p:tav>
                                        <p:tav tm="94380">
                                          <p:val>
                                            <p:fltVal val="0.0097"/>
                                          </p:val>
                                        </p:tav>
                                        <p:tav tm="95510">
                                          <p:val>
                                            <p:fltVal val="0.0068"/>
                                          </p:val>
                                        </p:tav>
                                        <p:tav tm="96630">
                                          <p:val>
                                            <p:fltVal val="0.0034"/>
                                          </p:val>
                                        </p:tav>
                                        <p:tav tm="97750">
                                          <p:val>
                                            <p:fltVal val="0.0013"/>
                                          </p:val>
                                        </p:tav>
                                        <p:tav tm="98880">
                                          <p:val>
                                            <p:fltVal val="0.0003"/>
                                          </p:val>
                                        </p:tav>
                                        <p:tav tm="100000">
                                          <p:val>
                                            <p:fltVal val="0"/>
                                          </p:val>
                                        </p:tav>
                                      </p:tavLst>
                                    </p:anim>
                                    <p:anim calcmode="lin" valueType="num">
                                      <p:cBhvr additive="mult">
                                        <p:cTn id="8" dur="3000" fill="hold"/>
                                        <p:tgtEl>
                                          <p:spTgt spid="18"/>
                                        </p:tgtEl>
                                        <p:attrNameLst>
                                          <p:attrName>3d.object.scale.x</p:attrName>
                                        </p:attrNameLst>
                                      </p:cBhvr>
                                      <p:tavLst>
                                        <p:tav tm="0">
                                          <p:val>
                                            <p:fltVal val="1"/>
                                          </p:val>
                                        </p:tav>
                                        <p:tav tm="1120">
                                          <p:val>
                                            <p:fltVal val="1"/>
                                          </p:val>
                                        </p:tav>
                                        <p:tav tm="2250">
                                          <p:val>
                                            <p:fltVal val="1.0001"/>
                                          </p:val>
                                        </p:tav>
                                        <p:tav tm="3370">
                                          <p:val>
                                            <p:fltVal val="1.0004"/>
                                          </p:val>
                                        </p:tav>
                                        <p:tav tm="4490">
                                          <p:val>
                                            <p:fltVal val="1.0011"/>
                                          </p:val>
                                        </p:tav>
                                        <p:tav tm="5620">
                                          <p:val>
                                            <p:fltVal val="1.0022"/>
                                          </p:val>
                                        </p:tav>
                                        <p:tav tm="6740">
                                          <p:val>
                                            <p:fltVal val="1.0038"/>
                                          </p:val>
                                        </p:tav>
                                        <p:tav tm="7870">
                                          <p:val>
                                            <p:fltVal val="1.0061"/>
                                          </p:val>
                                        </p:tav>
                                        <p:tav tm="8990">
                                          <p:val>
                                            <p:fltVal val="1.0091"/>
                                          </p:val>
                                        </p:tav>
                                        <p:tav tm="10110">
                                          <p:val>
                                            <p:fltVal val="1.013"/>
                                          </p:val>
                                        </p:tav>
                                        <p:tav tm="11240">
                                          <p:val>
                                            <p:fltVal val="1.0168"/>
                                          </p:val>
                                        </p:tav>
                                        <p:tav tm="12360">
                                          <p:val>
                                            <p:fltVal val="1.0198"/>
                                          </p:val>
                                        </p:tav>
                                        <p:tav tm="13480">
                                          <p:val>
                                            <p:fltVal val="1.0221"/>
                                          </p:val>
                                        </p:tav>
                                        <p:tav tm="14610">
                                          <p:val>
                                            <p:fltVal val="1.0237"/>
                                          </p:val>
                                        </p:tav>
                                        <p:tav tm="15730">
                                          <p:val>
                                            <p:fltVal val="1.0247"/>
                                          </p:val>
                                        </p:tav>
                                        <p:tav tm="16850">
                                          <p:val>
                                            <p:fltVal val="1.0254"/>
                                          </p:val>
                                        </p:tav>
                                        <p:tav tm="17980">
                                          <p:val>
                                            <p:fltVal val="1.0257"/>
                                          </p:val>
                                        </p:tav>
                                        <p:tav tm="19100">
                                          <p:val>
                                            <p:fltVal val="1.0258"/>
                                          </p:val>
                                        </p:tav>
                                        <p:tav tm="20220">
                                          <p:val>
                                            <p:fltVal val="1.0259"/>
                                          </p:val>
                                        </p:tav>
                                        <p:tav tm="21350">
                                          <p:val>
                                            <p:fltVal val="1.0257"/>
                                          </p:val>
                                        </p:tav>
                                        <p:tav tm="22470">
                                          <p:val>
                                            <p:fltVal val="1.0247"/>
                                          </p:val>
                                        </p:tav>
                                        <p:tav tm="23600">
                                          <p:val>
                                            <p:fltVal val="1.0219"/>
                                          </p:val>
                                        </p:tav>
                                        <p:tav tm="24720">
                                          <p:val>
                                            <p:fltVal val="1.0165"/>
                                          </p:val>
                                        </p:tav>
                                        <p:tav tm="25840">
                                          <p:val>
                                            <p:fltVal val="1.0088"/>
                                          </p:val>
                                        </p:tav>
                                        <p:tav tm="26970">
                                          <p:val>
                                            <p:fltVal val="1.0036"/>
                                          </p:val>
                                        </p:tav>
                                        <p:tav tm="28090">
                                          <p:val>
                                            <p:fltVal val="1.001"/>
                                          </p:val>
                                        </p:tav>
                                        <p:tav tm="29210">
                                          <p:val>
                                            <p:fltVal val="1.0001"/>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1"/>
                                          </p:val>
                                        </p:tav>
                                        <p:tav tm="68540">
                                          <p:val>
                                            <p:fltVal val="1.0003"/>
                                          </p:val>
                                        </p:tav>
                                        <p:tav tm="69660">
                                          <p:val>
                                            <p:fltVal val="1.0011"/>
                                          </p:val>
                                        </p:tav>
                                        <p:tav tm="70790">
                                          <p:val>
                                            <p:fltVal val="1.0028"/>
                                          </p:val>
                                        </p:tav>
                                        <p:tav tm="71910">
                                          <p:val>
                                            <p:fltVal val="1.0058"/>
                                          </p:val>
                                        </p:tav>
                                        <p:tav tm="73030">
                                          <p:val>
                                            <p:fltVal val="1.0102"/>
                                          </p:val>
                                        </p:tav>
                                        <p:tav tm="74160">
                                          <p:val>
                                            <p:fltVal val="1.0159"/>
                                          </p:val>
                                        </p:tav>
                                        <p:tav tm="75280">
                                          <p:val>
                                            <p:fltVal val="1.0202"/>
                                          </p:val>
                                        </p:tav>
                                        <p:tav tm="76400">
                                          <p:val>
                                            <p:fltVal val="1.0231"/>
                                          </p:val>
                                        </p:tav>
                                        <p:tav tm="77530">
                                          <p:val>
                                            <p:fltVal val="1.0247"/>
                                          </p:val>
                                        </p:tav>
                                        <p:tav tm="78650">
                                          <p:val>
                                            <p:fltVal val="1.0256"/>
                                          </p:val>
                                        </p:tav>
                                        <p:tav tm="79780">
                                          <p:val>
                                            <p:fltVal val="1.0258"/>
                                          </p:val>
                                        </p:tav>
                                        <p:tav tm="80900">
                                          <p:val>
                                            <p:fltVal val="1.0258"/>
                                          </p:val>
                                        </p:tav>
                                        <p:tav tm="82020">
                                          <p:val>
                                            <p:fltVal val="1.0256"/>
                                          </p:val>
                                        </p:tav>
                                        <p:tav tm="83150">
                                          <p:val>
                                            <p:fltVal val="1.0243"/>
                                          </p:val>
                                        </p:tav>
                                        <p:tav tm="84270">
                                          <p:val>
                                            <p:fltVal val="1.021"/>
                                          </p:val>
                                        </p:tav>
                                        <p:tav tm="85390">
                                          <p:val>
                                            <p:fltVal val="1.015"/>
                                          </p:val>
                                        </p:tav>
                                        <p:tav tm="86520">
                                          <p:val>
                                            <p:fltVal val="1.0075"/>
                                          </p:val>
                                        </p:tav>
                                        <p:tav tm="87640">
                                          <p:val>
                                            <p:fltVal val="1.0029"/>
                                          </p:val>
                                        </p:tav>
                                        <p:tav tm="88760">
                                          <p:val>
                                            <p:fltVal val="1.0007"/>
                                          </p:val>
                                        </p:tav>
                                        <p:tav tm="89890">
                                          <p:val>
                                            <p:fltVal val="1"/>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anim calcmode="lin" valueType="num">
                                      <p:cBhvr additive="mult">
                                        <p:cTn id="9" dur="3000" fill="hold"/>
                                        <p:tgtEl>
                                          <p:spTgt spid="18"/>
                                        </p:tgtEl>
                                        <p:attrNameLst>
                                          <p:attrName>3d.object.scale.y</p:attrName>
                                        </p:attrNameLst>
                                      </p:cBhvr>
                                      <p:tavLst>
                                        <p:tav tm="0">
                                          <p:val>
                                            <p:fltVal val="1"/>
                                          </p:val>
                                        </p:tav>
                                        <p:tav tm="1120">
                                          <p:val>
                                            <p:fltVal val="0.9999"/>
                                          </p:val>
                                        </p:tav>
                                        <p:tav tm="2250">
                                          <p:val>
                                            <p:fltVal val="0.9997"/>
                                          </p:val>
                                        </p:tav>
                                        <p:tav tm="3370">
                                          <p:val>
                                            <p:fltVal val="0.999"/>
                                          </p:val>
                                        </p:tav>
                                        <p:tav tm="4490">
                                          <p:val>
                                            <p:fltVal val="0.9977"/>
                                          </p:val>
                                        </p:tav>
                                        <p:tav tm="5620">
                                          <p:val>
                                            <p:fltVal val="0.9956"/>
                                          </p:val>
                                        </p:tav>
                                        <p:tav tm="6740">
                                          <p:val>
                                            <p:fltVal val="0.9925"/>
                                          </p:val>
                                        </p:tav>
                                        <p:tav tm="7870">
                                          <p:val>
                                            <p:fltVal val="0.9881"/>
                                          </p:val>
                                        </p:tav>
                                        <p:tav tm="8990">
                                          <p:val>
                                            <p:fltVal val="0.9823"/>
                                          </p:val>
                                        </p:tav>
                                        <p:tav tm="10110">
                                          <p:val>
                                            <p:fltVal val="0.9748"/>
                                          </p:val>
                                        </p:tav>
                                        <p:tav tm="11240">
                                          <p:val>
                                            <p:fltVal val="0.9674"/>
                                          </p:val>
                                        </p:tav>
                                        <p:tav tm="12360">
                                          <p:val>
                                            <p:fltVal val="0.9616"/>
                                          </p:val>
                                        </p:tav>
                                        <p:tav tm="13480">
                                          <p:val>
                                            <p:fltVal val="0.9573"/>
                                          </p:val>
                                        </p:tav>
                                        <p:tav tm="14610">
                                          <p:val>
                                            <p:fltVal val="0.9542"/>
                                          </p:val>
                                        </p:tav>
                                        <p:tav tm="15730">
                                          <p:val>
                                            <p:fltVal val="0.9521"/>
                                          </p:val>
                                        </p:tav>
                                        <p:tav tm="16850">
                                          <p:val>
                                            <p:fltVal val="0.9508"/>
                                          </p:val>
                                        </p:tav>
                                        <p:tav tm="17980">
                                          <p:val>
                                            <p:fltVal val="0.9502"/>
                                          </p:val>
                                        </p:tav>
                                        <p:tav tm="19100">
                                          <p:val>
                                            <p:fltVal val="0.95"/>
                                          </p:val>
                                        </p:tav>
                                        <p:tav tm="20220">
                                          <p:val>
                                            <p:fltVal val="0.9499"/>
                                          </p:val>
                                        </p:tav>
                                        <p:tav tm="21350">
                                          <p:val>
                                            <p:fltVal val="0.9503"/>
                                          </p:val>
                                        </p:tav>
                                        <p:tav tm="22470">
                                          <p:val>
                                            <p:fltVal val="0.9523"/>
                                          </p:val>
                                        </p:tav>
                                        <p:tav tm="23600">
                                          <p:val>
                                            <p:fltVal val="0.9576"/>
                                          </p:val>
                                        </p:tav>
                                        <p:tav tm="24720">
                                          <p:val>
                                            <p:fltVal val="0.9681"/>
                                          </p:val>
                                        </p:tav>
                                        <p:tav tm="25840">
                                          <p:val>
                                            <p:fltVal val="0.9829"/>
                                          </p:val>
                                        </p:tav>
                                        <p:tav tm="26970">
                                          <p:val>
                                            <p:fltVal val="0.9929"/>
                                          </p:val>
                                        </p:tav>
                                        <p:tav tm="28090">
                                          <p:val>
                                            <p:fltVal val="0.9979"/>
                                          </p:val>
                                        </p:tav>
                                        <p:tav tm="29210">
                                          <p:val>
                                            <p:fltVal val="0.9997"/>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0.9999"/>
                                          </p:val>
                                        </p:tav>
                                        <p:tav tm="68540">
                                          <p:val>
                                            <p:fltVal val="0.9993"/>
                                          </p:val>
                                        </p:tav>
                                        <p:tav tm="69660">
                                          <p:val>
                                            <p:fltVal val="0.9977"/>
                                          </p:val>
                                        </p:tav>
                                        <p:tav tm="70790">
                                          <p:val>
                                            <p:fltVal val="0.9944"/>
                                          </p:val>
                                        </p:tav>
                                        <p:tav tm="71910">
                                          <p:val>
                                            <p:fltVal val="0.9887"/>
                                          </p:val>
                                        </p:tav>
                                        <p:tav tm="73030">
                                          <p:val>
                                            <p:fltVal val="0.9802"/>
                                          </p:val>
                                        </p:tav>
                                        <p:tav tm="74160">
                                          <p:val>
                                            <p:fltVal val="0.9692"/>
                                          </p:val>
                                        </p:tav>
                                        <p:tav tm="75280">
                                          <p:val>
                                            <p:fltVal val="0.9608"/>
                                          </p:val>
                                        </p:tav>
                                        <p:tav tm="76400">
                                          <p:val>
                                            <p:fltVal val="0.9553"/>
                                          </p:val>
                                        </p:tav>
                                        <p:tav tm="77530">
                                          <p:val>
                                            <p:fltVal val="0.9521"/>
                                          </p:val>
                                        </p:tav>
                                        <p:tav tm="78650">
                                          <p:val>
                                            <p:fltVal val="0.9505"/>
                                          </p:val>
                                        </p:tav>
                                        <p:tav tm="79780">
                                          <p:val>
                                            <p:fltVal val="0.95"/>
                                          </p:val>
                                        </p:tav>
                                        <p:tav tm="80900">
                                          <p:val>
                                            <p:fltVal val="0.95"/>
                                          </p:val>
                                        </p:tav>
                                        <p:tav tm="82020">
                                          <p:val>
                                            <p:fltVal val="0.9505"/>
                                          </p:val>
                                        </p:tav>
                                        <p:tav tm="83150">
                                          <p:val>
                                            <p:fltVal val="0.953"/>
                                          </p:val>
                                        </p:tav>
                                        <p:tav tm="84270">
                                          <p:val>
                                            <p:fltVal val="0.9593"/>
                                          </p:val>
                                        </p:tav>
                                        <p:tav tm="85390">
                                          <p:val>
                                            <p:fltVal val="0.971"/>
                                          </p:val>
                                        </p:tav>
                                        <p:tav tm="86520">
                                          <p:val>
                                            <p:fltVal val="0.9854"/>
                                          </p:val>
                                        </p:tav>
                                        <p:tav tm="87640">
                                          <p:val>
                                            <p:fltVal val="0.9942"/>
                                          </p:val>
                                        </p:tav>
                                        <p:tav tm="88760">
                                          <p:val>
                                            <p:fltVal val="0.9985"/>
                                          </p:val>
                                        </p:tav>
                                        <p:tav tm="89890">
                                          <p:val>
                                            <p:fltVal val="0.9998"/>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anim calcmode="lin" valueType="num">
                                      <p:cBhvr additive="mult">
                                        <p:cTn id="10" dur="3000" fill="hold"/>
                                        <p:tgtEl>
                                          <p:spTgt spid="18"/>
                                        </p:tgtEl>
                                        <p:attrNameLst>
                                          <p:attrName>3d.object.scale.z</p:attrName>
                                        </p:attrNameLst>
                                      </p:cBhvr>
                                      <p:tavLst>
                                        <p:tav tm="0">
                                          <p:val>
                                            <p:fltVal val="1"/>
                                          </p:val>
                                        </p:tav>
                                        <p:tav tm="1120">
                                          <p:val>
                                            <p:fltVal val="1"/>
                                          </p:val>
                                        </p:tav>
                                        <p:tav tm="2250">
                                          <p:val>
                                            <p:fltVal val="1.0001"/>
                                          </p:val>
                                        </p:tav>
                                        <p:tav tm="3370">
                                          <p:val>
                                            <p:fltVal val="1.0004"/>
                                          </p:val>
                                        </p:tav>
                                        <p:tav tm="4490">
                                          <p:val>
                                            <p:fltVal val="1.0011"/>
                                          </p:val>
                                        </p:tav>
                                        <p:tav tm="5620">
                                          <p:val>
                                            <p:fltVal val="1.0022"/>
                                          </p:val>
                                        </p:tav>
                                        <p:tav tm="6740">
                                          <p:val>
                                            <p:fltVal val="1.0038"/>
                                          </p:val>
                                        </p:tav>
                                        <p:tav tm="7870">
                                          <p:val>
                                            <p:fltVal val="1.0061"/>
                                          </p:val>
                                        </p:tav>
                                        <p:tav tm="8990">
                                          <p:val>
                                            <p:fltVal val="1.0091"/>
                                          </p:val>
                                        </p:tav>
                                        <p:tav tm="10110">
                                          <p:val>
                                            <p:fltVal val="1.013"/>
                                          </p:val>
                                        </p:tav>
                                        <p:tav tm="11240">
                                          <p:val>
                                            <p:fltVal val="1.0168"/>
                                          </p:val>
                                        </p:tav>
                                        <p:tav tm="12360">
                                          <p:val>
                                            <p:fltVal val="1.0198"/>
                                          </p:val>
                                        </p:tav>
                                        <p:tav tm="13480">
                                          <p:val>
                                            <p:fltVal val="1.0221"/>
                                          </p:val>
                                        </p:tav>
                                        <p:tav tm="14610">
                                          <p:val>
                                            <p:fltVal val="1.0237"/>
                                          </p:val>
                                        </p:tav>
                                        <p:tav tm="15730">
                                          <p:val>
                                            <p:fltVal val="1.0247"/>
                                          </p:val>
                                        </p:tav>
                                        <p:tav tm="16850">
                                          <p:val>
                                            <p:fltVal val="1.0254"/>
                                          </p:val>
                                        </p:tav>
                                        <p:tav tm="17980">
                                          <p:val>
                                            <p:fltVal val="1.0257"/>
                                          </p:val>
                                        </p:tav>
                                        <p:tav tm="19100">
                                          <p:val>
                                            <p:fltVal val="1.0258"/>
                                          </p:val>
                                        </p:tav>
                                        <p:tav tm="20220">
                                          <p:val>
                                            <p:fltVal val="1.0259"/>
                                          </p:val>
                                        </p:tav>
                                        <p:tav tm="21350">
                                          <p:val>
                                            <p:fltVal val="1.0257"/>
                                          </p:val>
                                        </p:tav>
                                        <p:tav tm="22470">
                                          <p:val>
                                            <p:fltVal val="1.0247"/>
                                          </p:val>
                                        </p:tav>
                                        <p:tav tm="23600">
                                          <p:val>
                                            <p:fltVal val="1.0219"/>
                                          </p:val>
                                        </p:tav>
                                        <p:tav tm="24720">
                                          <p:val>
                                            <p:fltVal val="1.0165"/>
                                          </p:val>
                                        </p:tav>
                                        <p:tav tm="25840">
                                          <p:val>
                                            <p:fltVal val="1.0088"/>
                                          </p:val>
                                        </p:tav>
                                        <p:tav tm="26970">
                                          <p:val>
                                            <p:fltVal val="1.0036"/>
                                          </p:val>
                                        </p:tav>
                                        <p:tav tm="28090">
                                          <p:val>
                                            <p:fltVal val="1.001"/>
                                          </p:val>
                                        </p:tav>
                                        <p:tav tm="29210">
                                          <p:val>
                                            <p:fltVal val="1.0001"/>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1"/>
                                          </p:val>
                                        </p:tav>
                                        <p:tav tm="68540">
                                          <p:val>
                                            <p:fltVal val="1.0003"/>
                                          </p:val>
                                        </p:tav>
                                        <p:tav tm="69660">
                                          <p:val>
                                            <p:fltVal val="1.0011"/>
                                          </p:val>
                                        </p:tav>
                                        <p:tav tm="70790">
                                          <p:val>
                                            <p:fltVal val="1.0028"/>
                                          </p:val>
                                        </p:tav>
                                        <p:tav tm="71910">
                                          <p:val>
                                            <p:fltVal val="1.0058"/>
                                          </p:val>
                                        </p:tav>
                                        <p:tav tm="73030">
                                          <p:val>
                                            <p:fltVal val="1.0102"/>
                                          </p:val>
                                        </p:tav>
                                        <p:tav tm="74160">
                                          <p:val>
                                            <p:fltVal val="1.0159"/>
                                          </p:val>
                                        </p:tav>
                                        <p:tav tm="75280">
                                          <p:val>
                                            <p:fltVal val="1.0202"/>
                                          </p:val>
                                        </p:tav>
                                        <p:tav tm="76400">
                                          <p:val>
                                            <p:fltVal val="1.0231"/>
                                          </p:val>
                                        </p:tav>
                                        <p:tav tm="77530">
                                          <p:val>
                                            <p:fltVal val="1.0247"/>
                                          </p:val>
                                        </p:tav>
                                        <p:tav tm="78650">
                                          <p:val>
                                            <p:fltVal val="1.0256"/>
                                          </p:val>
                                        </p:tav>
                                        <p:tav tm="79780">
                                          <p:val>
                                            <p:fltVal val="1.0258"/>
                                          </p:val>
                                        </p:tav>
                                        <p:tav tm="80900">
                                          <p:val>
                                            <p:fltVal val="1.0258"/>
                                          </p:val>
                                        </p:tav>
                                        <p:tav tm="82020">
                                          <p:val>
                                            <p:fltVal val="1.0256"/>
                                          </p:val>
                                        </p:tav>
                                        <p:tav tm="83150">
                                          <p:val>
                                            <p:fltVal val="1.0243"/>
                                          </p:val>
                                        </p:tav>
                                        <p:tav tm="84270">
                                          <p:val>
                                            <p:fltVal val="1.021"/>
                                          </p:val>
                                        </p:tav>
                                        <p:tav tm="85390">
                                          <p:val>
                                            <p:fltVal val="1.015"/>
                                          </p:val>
                                        </p:tav>
                                        <p:tav tm="86520">
                                          <p:val>
                                            <p:fltVal val="1.0075"/>
                                          </p:val>
                                        </p:tav>
                                        <p:tav tm="87640">
                                          <p:val>
                                            <p:fltVal val="1.0029"/>
                                          </p:val>
                                        </p:tav>
                                        <p:tav tm="88760">
                                          <p:val>
                                            <p:fltVal val="1.0007"/>
                                          </p:val>
                                        </p:tav>
                                        <p:tav tm="89890">
                                          <p:val>
                                            <p:fltVal val="1"/>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489D97-9335-E3D4-6789-321AB622D407}"/>
              </a:ext>
            </a:extLst>
          </p:cNvPr>
          <p:cNvSpPr/>
          <p:nvPr/>
        </p:nvSpPr>
        <p:spPr>
          <a:xfrm>
            <a:off x="0" y="0"/>
            <a:ext cx="12192000" cy="1145628"/>
          </a:xfrm>
          <a:prstGeom prst="rect">
            <a:avLst/>
          </a:prstGeom>
          <a:solidFill>
            <a:srgbClr val="0DA07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ate Placeholder 4">
            <a:extLst>
              <a:ext uri="{FF2B5EF4-FFF2-40B4-BE49-F238E27FC236}">
                <a16:creationId xmlns:a16="http://schemas.microsoft.com/office/drawing/2014/main" id="{99A6C533-44AD-EA4A-7A6E-B0EE9FCD6982}"/>
              </a:ext>
            </a:extLst>
          </p:cNvPr>
          <p:cNvSpPr>
            <a:spLocks noGrp="1"/>
          </p:cNvSpPr>
          <p:nvPr>
            <p:ph type="dt" sz="half" idx="10"/>
          </p:nvPr>
        </p:nvSpPr>
        <p:spPr/>
        <p:txBody>
          <a:bodyPr/>
          <a:lstStyle/>
          <a:p>
            <a:fld id="{B10EC7C9-D5D6-4B54-82E4-F9E0EBB94A8A}" type="datetime1">
              <a:rPr lang="en-US" smtClean="0"/>
              <a:t>10/25/2024</a:t>
            </a:fld>
            <a:endParaRPr lang="en-US" dirty="0"/>
          </a:p>
        </p:txBody>
      </p:sp>
      <p:sp>
        <p:nvSpPr>
          <p:cNvPr id="6" name="Slide Number Placeholder 5">
            <a:extLst>
              <a:ext uri="{FF2B5EF4-FFF2-40B4-BE49-F238E27FC236}">
                <a16:creationId xmlns:a16="http://schemas.microsoft.com/office/drawing/2014/main" id="{2AAAA714-C348-AB7B-EA13-BEAEE644067F}"/>
              </a:ext>
            </a:extLst>
          </p:cNvPr>
          <p:cNvSpPr>
            <a:spLocks noGrp="1"/>
          </p:cNvSpPr>
          <p:nvPr>
            <p:ph type="sldNum" sz="quarter" idx="12"/>
          </p:nvPr>
        </p:nvSpPr>
        <p:spPr/>
        <p:txBody>
          <a:bodyPr/>
          <a:lstStyle/>
          <a:p>
            <a:fld id="{1AB6565D-0FBC-433A-BBE0-7EB3672724A4}" type="slidenum">
              <a:rPr lang="en-US" smtClean="0"/>
              <a:t>12</a:t>
            </a:fld>
            <a:endParaRPr lang="en-US"/>
          </a:p>
        </p:txBody>
      </p:sp>
      <p:sp>
        <p:nvSpPr>
          <p:cNvPr id="7" name="Footer Placeholder 6">
            <a:extLst>
              <a:ext uri="{FF2B5EF4-FFF2-40B4-BE49-F238E27FC236}">
                <a16:creationId xmlns:a16="http://schemas.microsoft.com/office/drawing/2014/main" id="{78EE0AFA-2A3D-F473-FF03-D9893A3346AF}"/>
              </a:ext>
            </a:extLst>
          </p:cNvPr>
          <p:cNvSpPr>
            <a:spLocks noGrp="1"/>
          </p:cNvSpPr>
          <p:nvPr>
            <p:ph type="ftr" sz="quarter" idx="11"/>
          </p:nvPr>
        </p:nvSpPr>
        <p:spPr>
          <a:xfrm>
            <a:off x="4038600" y="6356350"/>
            <a:ext cx="4369676" cy="365125"/>
          </a:xfrm>
        </p:spPr>
        <p:txBody>
          <a:bodyPr/>
          <a:lstStyle/>
          <a:p>
            <a:r>
              <a:rPr lang="en-US" dirty="0"/>
              <a:t>Comprehensive Testing Framework for E-Commerce Websites</a:t>
            </a:r>
          </a:p>
        </p:txBody>
      </p:sp>
      <p:grpSp>
        <p:nvGrpSpPr>
          <p:cNvPr id="12" name="Group 11">
            <a:extLst>
              <a:ext uri="{FF2B5EF4-FFF2-40B4-BE49-F238E27FC236}">
                <a16:creationId xmlns:a16="http://schemas.microsoft.com/office/drawing/2014/main" id="{BC7BD9B4-A181-25D1-9656-47C8F831B583}"/>
              </a:ext>
            </a:extLst>
          </p:cNvPr>
          <p:cNvGrpSpPr/>
          <p:nvPr/>
        </p:nvGrpSpPr>
        <p:grpSpPr>
          <a:xfrm>
            <a:off x="10921562" y="99023"/>
            <a:ext cx="1054293" cy="947582"/>
            <a:chOff x="249621" y="939853"/>
            <a:chExt cx="4844219" cy="4353910"/>
          </a:xfrm>
        </p:grpSpPr>
        <p:pic>
          <p:nvPicPr>
            <p:cNvPr id="10" name="Picture 9" descr="A logo with a circle and a letter&#10;&#10;Description automatically generated with medium confidence">
              <a:extLst>
                <a:ext uri="{FF2B5EF4-FFF2-40B4-BE49-F238E27FC236}">
                  <a16:creationId xmlns:a16="http://schemas.microsoft.com/office/drawing/2014/main" id="{9C92517A-83FD-C96C-585A-B43981BFE9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621" y="939853"/>
              <a:ext cx="4353910" cy="4353910"/>
            </a:xfrm>
            <a:prstGeom prst="ellipse">
              <a:avLst/>
            </a:prstGeom>
          </p:spPr>
        </p:pic>
        <p:sp>
          <p:nvSpPr>
            <p:cNvPr id="11" name="Rectangle 10">
              <a:extLst>
                <a:ext uri="{FF2B5EF4-FFF2-40B4-BE49-F238E27FC236}">
                  <a16:creationId xmlns:a16="http://schemas.microsoft.com/office/drawing/2014/main" id="{6DD6DA0B-E58B-A9C9-94FA-4A49947F86DC}"/>
                </a:ext>
              </a:extLst>
            </p:cNvPr>
            <p:cNvSpPr/>
            <p:nvPr/>
          </p:nvSpPr>
          <p:spPr>
            <a:xfrm rot="18290653">
              <a:off x="3996520" y="3358415"/>
              <a:ext cx="331423" cy="1863217"/>
            </a:xfrm>
            <a:prstGeom prst="rect">
              <a:avLst/>
            </a:prstGeom>
            <a:gradFill>
              <a:gsLst>
                <a:gs pos="27000">
                  <a:srgbClr val="3D726E"/>
                </a:gs>
                <a:gs pos="54000">
                  <a:schemeClr val="accent1">
                    <a:lumMod val="45000"/>
                    <a:lumOff val="55000"/>
                  </a:schemeClr>
                </a:gs>
                <a:gs pos="83000">
                  <a:srgbClr val="365E63"/>
                </a:gs>
                <a:gs pos="100000">
                  <a:srgbClr val="20394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34" name="Picture 10" descr="الاتصالات تُطلق مبادرة رواد مصر الرقمية لتمكين مستقبل التكنولوجيا ..تفاصيل">
            <a:extLst>
              <a:ext uri="{FF2B5EF4-FFF2-40B4-BE49-F238E27FC236}">
                <a16:creationId xmlns:a16="http://schemas.microsoft.com/office/drawing/2014/main" id="{FC264286-155B-17D4-FDBC-14838CF26D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59006" y="0"/>
            <a:ext cx="1171591" cy="107710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Connector 14">
            <a:extLst>
              <a:ext uri="{FF2B5EF4-FFF2-40B4-BE49-F238E27FC236}">
                <a16:creationId xmlns:a16="http://schemas.microsoft.com/office/drawing/2014/main" id="{E994AC37-444E-9768-5524-A59B542018C4}"/>
              </a:ext>
            </a:extLst>
          </p:cNvPr>
          <p:cNvCxnSpPr>
            <a:cxnSpLocks/>
          </p:cNvCxnSpPr>
          <p:nvPr/>
        </p:nvCxnSpPr>
        <p:spPr>
          <a:xfrm>
            <a:off x="0" y="6356350"/>
            <a:ext cx="12192000" cy="0"/>
          </a:xfrm>
          <a:prstGeom prst="line">
            <a:avLst/>
          </a:prstGeom>
          <a:ln w="47625">
            <a:gradFill>
              <a:gsLst>
                <a:gs pos="0">
                  <a:srgbClr val="0DA078"/>
                </a:gs>
                <a:gs pos="51000">
                  <a:srgbClr val="ACBDC5"/>
                </a:gs>
                <a:gs pos="83000">
                  <a:srgbClr val="0DA0B4"/>
                </a:gs>
                <a:gs pos="100000">
                  <a:schemeClr val="accent1">
                    <a:lumMod val="30000"/>
                    <a:lumOff val="70000"/>
                  </a:schemeClr>
                </a:gs>
              </a:gsLst>
              <a:lin ang="0" scaled="0"/>
            </a:gradFill>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mc:Choice xmlns:am3d="http://schemas.microsoft.com/office/drawing/2017/model3d" Requires="am3d">
          <p:graphicFrame>
            <p:nvGraphicFramePr>
              <p:cNvPr id="18" name="3D Model 17">
                <a:extLst>
                  <a:ext uri="{FF2B5EF4-FFF2-40B4-BE49-F238E27FC236}">
                    <a16:creationId xmlns:a16="http://schemas.microsoft.com/office/drawing/2014/main" id="{220DE3EC-7235-435D-90DB-74DDAA0276E1}"/>
                  </a:ext>
                </a:extLst>
              </p:cNvPr>
              <p:cNvGraphicFramePr>
                <a:graphicFrameLocks noChangeAspect="1"/>
              </p:cNvGraphicFramePr>
              <p:nvPr>
                <p:extLst>
                  <p:ext uri="{D42A27DB-BD31-4B8C-83A1-F6EECF244321}">
                    <p14:modId xmlns:p14="http://schemas.microsoft.com/office/powerpoint/2010/main" val="542830233"/>
                  </p:ext>
                </p:extLst>
              </p:nvPr>
            </p:nvGraphicFramePr>
            <p:xfrm rot="5400000">
              <a:off x="-44565097" y="1743859"/>
              <a:ext cx="7311789" cy="3370278"/>
            </p:xfrm>
            <a:graphic>
              <a:graphicData uri="http://schemas.microsoft.com/office/drawing/2017/model3d">
                <am3d:model3d r:embed="rId4">
                  <am3d:spPr>
                    <a:xfrm rot="5400000">
                      <a:off x="0" y="0"/>
                      <a:ext cx="7311789" cy="3370278"/>
                    </a:xfrm>
                    <a:prstGeom prst="rect">
                      <a:avLst/>
                    </a:prstGeom>
                  </am3d:spPr>
                  <am3d:camera>
                    <am3d:pos x="0" y="0" z="51222802"/>
                    <am3d:up dx="0" dy="36000000" dz="0"/>
                    <am3d:lookAt x="0" y="0" z="0"/>
                    <am3d:perspective fov="2700000"/>
                  </am3d:camera>
                  <am3d:trans>
                    <am3d:meterPerModelUnit n="35193" d="1000000"/>
                    <am3d:preTrans dx="18000000" dy="0" dz="0"/>
                    <am3d:scale>
                      <am3d:sx n="1000000" d="1000000"/>
                      <am3d:sy n="1000000" d="1000000"/>
                      <am3d:sz n="1000000" d="1000000"/>
                    </am3d:scale>
                    <am3d:rot ax="-7051699" ay="-350769" az="-663399"/>
                    <am3d:postTrans dx="0" dy="0" dz="0"/>
                  </am3d:trans>
                  <am3d:raster rName="Office3DRenderer" rVer="16.0.8326">
                    <am3d:blip r:embed="rId5"/>
                  </am3d:raster>
                  <am3d:objViewport viewportSz="828288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8" name="3D Model 17">
                <a:extLst>
                  <a:ext uri="{FF2B5EF4-FFF2-40B4-BE49-F238E27FC236}">
                    <a16:creationId xmlns:a16="http://schemas.microsoft.com/office/drawing/2014/main" id="{220DE3EC-7235-435D-90DB-74DDAA0276E1}"/>
                  </a:ext>
                </a:extLst>
              </p:cNvPr>
              <p:cNvPicPr>
                <a:picLocks noGrp="1" noRot="1" noChangeAspect="1" noMove="1" noResize="1" noEditPoints="1" noAdjustHandles="1" noChangeArrowheads="1" noChangeShapeType="1" noCrop="1"/>
              </p:cNvPicPr>
              <p:nvPr/>
            </p:nvPicPr>
            <p:blipFill>
              <a:blip r:embed="rId5"/>
              <a:stretch>
                <a:fillRect/>
              </a:stretch>
            </p:blipFill>
            <p:spPr>
              <a:xfrm rot="5400000">
                <a:off x="-44565097" y="1743859"/>
                <a:ext cx="7311789" cy="3370278"/>
              </a:xfrm>
              <a:prstGeom prst="rect">
                <a:avLst/>
              </a:prstGeom>
            </p:spPr>
          </p:pic>
        </mc:Fallback>
      </mc:AlternateContent>
      <p:grpSp>
        <p:nvGrpSpPr>
          <p:cNvPr id="26" name="Group 25">
            <a:extLst>
              <a:ext uri="{FF2B5EF4-FFF2-40B4-BE49-F238E27FC236}">
                <a16:creationId xmlns:a16="http://schemas.microsoft.com/office/drawing/2014/main" id="{EC137128-D50C-28CB-59E5-797DBD2769AF}"/>
              </a:ext>
            </a:extLst>
          </p:cNvPr>
          <p:cNvGrpSpPr/>
          <p:nvPr/>
        </p:nvGrpSpPr>
        <p:grpSpPr>
          <a:xfrm>
            <a:off x="-12334090" y="-2602772"/>
            <a:ext cx="12063544" cy="12063544"/>
            <a:chOff x="4038600" y="-2602772"/>
            <a:chExt cx="12063544" cy="12063544"/>
          </a:xfrm>
        </p:grpSpPr>
        <p:sp>
          <p:nvSpPr>
            <p:cNvPr id="20" name="Oval 19">
              <a:extLst>
                <a:ext uri="{FF2B5EF4-FFF2-40B4-BE49-F238E27FC236}">
                  <a16:creationId xmlns:a16="http://schemas.microsoft.com/office/drawing/2014/main" id="{96011624-2EE9-FD94-1E65-F8BF2D1FF619}"/>
                </a:ext>
              </a:extLst>
            </p:cNvPr>
            <p:cNvSpPr/>
            <p:nvPr/>
          </p:nvSpPr>
          <p:spPr>
            <a:xfrm>
              <a:off x="4038600" y="-2602772"/>
              <a:ext cx="12063544" cy="12063544"/>
            </a:xfrm>
            <a:prstGeom prst="ellipse">
              <a:avLst/>
            </a:prstGeom>
            <a:solidFill>
              <a:schemeClr val="accent1">
                <a:alpha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1BC49D1E-71F4-3F66-3B25-2CDE68983447}"/>
                </a:ext>
              </a:extLst>
            </p:cNvPr>
            <p:cNvSpPr txBox="1"/>
            <p:nvPr/>
          </p:nvSpPr>
          <p:spPr>
            <a:xfrm>
              <a:off x="5180034" y="2497976"/>
              <a:ext cx="6800732" cy="1862048"/>
            </a:xfrm>
            <a:prstGeom prst="rect">
              <a:avLst/>
            </a:prstGeom>
            <a:noFill/>
          </p:spPr>
          <p:txBody>
            <a:bodyPr wrap="square" rtlCol="0">
              <a:spAutoFit/>
            </a:bodyPr>
            <a:lstStyle/>
            <a:p>
              <a:pPr algn="ctr"/>
              <a:r>
                <a:rPr lang="en-US" sz="11500" b="1" dirty="0">
                  <a:solidFill>
                    <a:schemeClr val="bg1"/>
                  </a:solidFill>
                </a:rPr>
                <a:t>Testing</a:t>
              </a:r>
            </a:p>
          </p:txBody>
        </p:sp>
      </p:grpSp>
      <p:pic>
        <p:nvPicPr>
          <p:cNvPr id="4102" name="Picture 6">
            <a:extLst>
              <a:ext uri="{FF2B5EF4-FFF2-40B4-BE49-F238E27FC236}">
                <a16:creationId xmlns:a16="http://schemas.microsoft.com/office/drawing/2014/main" id="{C6D11399-9FC2-A5F5-36E8-FE22008E607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65814" y="1145627"/>
            <a:ext cx="9837804" cy="5196511"/>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96F60212-B894-A2C4-D097-CC8773486A03}"/>
              </a:ext>
            </a:extLst>
          </p:cNvPr>
          <p:cNvSpPr txBox="1"/>
          <p:nvPr/>
        </p:nvSpPr>
        <p:spPr>
          <a:xfrm>
            <a:off x="437806" y="280426"/>
            <a:ext cx="8682748" cy="584775"/>
          </a:xfrm>
          <a:prstGeom prst="rect">
            <a:avLst/>
          </a:prstGeom>
          <a:noFill/>
        </p:spPr>
        <p:txBody>
          <a:bodyPr wrap="square" rtlCol="0">
            <a:spAutoFit/>
          </a:bodyPr>
          <a:lstStyle/>
          <a:p>
            <a:r>
              <a:rPr lang="en-US" sz="3200" dirty="0">
                <a:solidFill>
                  <a:schemeClr val="bg1"/>
                </a:solidFill>
              </a:rPr>
              <a:t>Overview of system</a:t>
            </a:r>
          </a:p>
        </p:txBody>
      </p:sp>
    </p:spTree>
    <p:extLst>
      <p:ext uri="{BB962C8B-B14F-4D97-AF65-F5344CB8AC3E}">
        <p14:creationId xmlns:p14="http://schemas.microsoft.com/office/powerpoint/2010/main" val="37132018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9" presetClass="emph" presetSubtype="8" autoRev="1" fill="hold" nodeType="withEffect">
                                  <p:stCondLst>
                                    <p:cond delay="0"/>
                                  </p:stCondLst>
                                  <p:childTnLst>
                                    <p:anim calcmode="lin" valueType="num">
                                      <p:cBhvr additive="sum">
                                        <p:cTn id="6" dur="3000" fill="hold"/>
                                        <p:tgtEl>
                                          <p:spTgt spid="18"/>
                                        </p:tgtEl>
                                        <p:attrNameLst>
                                          <p:attrName>3d.object.rotation.x</p:attrName>
                                        </p:attrNameLst>
                                      </p:cBhvr>
                                      <p:tavLst>
                                        <p:tav tm="0">
                                          <p:val>
                                            <p:fltVal val="0"/>
                                          </p:val>
                                        </p:tav>
                                        <p:tav tm="1120">
                                          <p:val>
                                            <p:fltVal val="0.0007"/>
                                          </p:val>
                                        </p:tav>
                                        <p:tav tm="2250">
                                          <p:val>
                                            <p:fltVal val="0.0056"/>
                                          </p:val>
                                        </p:tav>
                                        <p:tav tm="3370">
                                          <p:val>
                                            <p:fltVal val="0.0189"/>
                                          </p:val>
                                        </p:tav>
                                        <p:tav tm="4490">
                                          <p:val>
                                            <p:fltVal val="0.0451"/>
                                          </p:val>
                                        </p:tav>
                                        <p:tav tm="5620">
                                          <p:val>
                                            <p:fltVal val="0.0884"/>
                                          </p:val>
                                        </p:tav>
                                        <p:tav tm="6740">
                                          <p:val>
                                            <p:fltVal val="0.1526"/>
                                          </p:val>
                                        </p:tav>
                                        <p:tav tm="7870">
                                          <p:val>
                                            <p:fltVal val="0.242"/>
                                          </p:val>
                                        </p:tav>
                                        <p:tav tm="8990">
                                          <p:val>
                                            <p:fltVal val="0.3621"/>
                                          </p:val>
                                        </p:tav>
                                        <p:tav tm="10110">
                                          <p:val>
                                            <p:fltVal val="0.515"/>
                                          </p:val>
                                        </p:tav>
                                        <p:tav tm="11240">
                                          <p:val>
                                            <p:fltVal val="0.7059"/>
                                          </p:val>
                                        </p:tav>
                                        <p:tav tm="12360">
                                          <p:val>
                                            <p:fltVal val="0.9411"/>
                                          </p:val>
                                        </p:tav>
                                        <p:tav tm="13480">
                                          <p:val>
                                            <p:fltVal val="1.1925"/>
                                          </p:val>
                                        </p:tav>
                                        <p:tav tm="14610">
                                          <p:val>
                                            <p:fltVal val="1.4022"/>
                                          </p:val>
                                        </p:tav>
                                        <p:tav tm="15730">
                                          <p:val>
                                            <p:fltVal val="1.5733"/>
                                          </p:val>
                                        </p:tav>
                                        <p:tav tm="16850">
                                          <p:val>
                                            <p:fltVal val="1.7072"/>
                                          </p:val>
                                        </p:tav>
                                        <p:tav tm="17980">
                                          <p:val>
                                            <p:fltVal val="1.8096"/>
                                          </p:val>
                                        </p:tav>
                                        <p:tav tm="19100">
                                          <p:val>
                                            <p:fltVal val="1.8854"/>
                                          </p:val>
                                        </p:tav>
                                        <p:tav tm="20220">
                                          <p:val>
                                            <p:fltVal val="1.9375"/>
                                          </p:val>
                                        </p:tav>
                                        <p:tav tm="21350">
                                          <p:val>
                                            <p:fltVal val="1.9707"/>
                                          </p:val>
                                        </p:tav>
                                        <p:tav tm="22470">
                                          <p:val>
                                            <p:fltVal val="1.9894"/>
                                          </p:val>
                                        </p:tav>
                                        <p:tav tm="23600">
                                          <p:val>
                                            <p:fltVal val="1.9977"/>
                                          </p:val>
                                        </p:tav>
                                        <p:tav tm="24720">
                                          <p:val>
                                            <p:fltVal val="1.9999"/>
                                          </p:val>
                                        </p:tav>
                                        <p:tav tm="25840">
                                          <p:val>
                                            <p:fltVal val="1.5339"/>
                                          </p:val>
                                        </p:tav>
                                        <p:tav tm="26970">
                                          <p:val>
                                            <p:fltVal val="-0.5131"/>
                                          </p:val>
                                        </p:tav>
                                        <p:tav tm="28090">
                                          <p:val>
                                            <p:fltVal val="-3.6063"/>
                                          </p:val>
                                        </p:tav>
                                        <p:tav tm="29210">
                                          <p:val>
                                            <p:fltVal val="-7.5428"/>
                                          </p:val>
                                        </p:tav>
                                        <p:tav tm="30340">
                                          <p:val>
                                            <p:fltVal val="-12.215"/>
                                          </p:val>
                                        </p:tav>
                                        <p:tav tm="31460">
                                          <p:val>
                                            <p:fltVal val="-17.5521"/>
                                          </p:val>
                                        </p:tav>
                                        <p:tav tm="32580">
                                          <p:val>
                                            <p:fltVal val="-23.5026"/>
                                          </p:val>
                                        </p:tav>
                                        <p:tav tm="33710">
                                          <p:val>
                                            <p:fltVal val="-29.9662"/>
                                          </p:val>
                                        </p:tav>
                                        <p:tav tm="34830">
                                          <p:val>
                                            <p:fltVal val="-37.0276"/>
                                          </p:val>
                                        </p:tav>
                                        <p:tav tm="35960">
                                          <p:val>
                                            <p:fltVal val="-44.6047"/>
                                          </p:val>
                                        </p:tav>
                                        <p:tav tm="37080">
                                          <p:val>
                                            <p:fltVal val="-52.675"/>
                                          </p:val>
                                        </p:tav>
                                        <p:tav tm="38200">
                                          <p:val>
                                            <p:fltVal val="-61.2192"/>
                                          </p:val>
                                        </p:tav>
                                        <p:tav tm="39330">
                                          <p:val>
                                            <p:fltVal val="-70.2203"/>
                                          </p:val>
                                        </p:tav>
                                        <p:tav tm="40450">
                                          <p:val>
                                            <p:fltVal val="-79.6634"/>
                                          </p:val>
                                        </p:tav>
                                        <p:tav tm="41570">
                                          <p:val>
                                            <p:fltVal val="-89.445"/>
                                          </p:val>
                                        </p:tav>
                                        <p:tav tm="42700">
                                          <p:val>
                                            <p:fltVal val="-99.7295"/>
                                          </p:val>
                                        </p:tav>
                                        <p:tav tm="43820">
                                          <p:val>
                                            <p:fltVal val="-110.4196"/>
                                          </p:val>
                                        </p:tav>
                                        <p:tav tm="44940">
                                          <p:val>
                                            <p:fltVal val="-121.5053"/>
                                          </p:val>
                                        </p:tav>
                                        <p:tav tm="46070">
                                          <p:val>
                                            <p:fltVal val="-132.9774"/>
                                          </p:val>
                                        </p:tav>
                                        <p:tav tm="47190">
                                          <p:val>
                                            <p:fltVal val="-144.8275"/>
                                          </p:val>
                                        </p:tav>
                                        <p:tav tm="48310">
                                          <p:val>
                                            <p:fltVal val="-157.04761"/>
                                          </p:val>
                                        </p:tav>
                                        <p:tav tm="49440">
                                          <p:val>
                                            <p:fltVal val="-169.5166"/>
                                          </p:val>
                                        </p:tav>
                                        <p:tav tm="50560">
                                          <p:val>
                                            <p:fltVal val="-182.3239"/>
                                          </p:val>
                                        </p:tav>
                                        <p:tav tm="51690">
                                          <p:val>
                                            <p:fltVal val="-195.0173"/>
                                          </p:val>
                                        </p:tav>
                                        <p:tav tm="52810">
                                          <p:val>
                                            <p:fltVal val="-207.46809"/>
                                          </p:val>
                                        </p:tav>
                                        <p:tav tm="53930">
                                          <p:val>
                                            <p:fltVal val="-219.4474"/>
                                          </p:val>
                                        </p:tav>
                                        <p:tav tm="55060">
                                          <p:val>
                                            <p:fltVal val="-231.0605"/>
                                          </p:val>
                                        </p:tav>
                                        <p:tav tm="56180">
                                          <p:val>
                                            <p:fltVal val="-242.39909"/>
                                          </p:val>
                                        </p:tav>
                                        <p:tav tm="57300">
                                          <p:val>
                                            <p:fltVal val="-253.25211"/>
                                          </p:val>
                                        </p:tav>
                                        <p:tav tm="58430">
                                          <p:val>
                                            <p:fltVal val="-263.71341"/>
                                          </p:val>
                                        </p:tav>
                                        <p:tav tm="59550">
                                          <p:val>
                                            <p:fltVal val="-273.86151"/>
                                          </p:val>
                                        </p:tav>
                                        <p:tav tm="60670">
                                          <p:val>
                                            <p:fltVal val="-283.50409"/>
                                          </p:val>
                                        </p:tav>
                                        <p:tav tm="61800">
                                          <p:val>
                                            <p:fltVal val="-292.72171"/>
                                          </p:val>
                                        </p:tav>
                                        <p:tav tm="62920">
                                          <p:val>
                                            <p:fltVal val="-301.57761"/>
                                          </p:val>
                                        </p:tav>
                                        <p:tav tm="64040">
                                          <p:val>
                                            <p:fltVal val="-309.89859"/>
                                          </p:val>
                                        </p:tav>
                                        <p:tav tm="65170">
                                          <p:val>
                                            <p:fltVal val="-317.7485"/>
                                          </p:val>
                                        </p:tav>
                                        <p:tav tm="66290">
                                          <p:val>
                                            <p:fltVal val="-325.1716"/>
                                          </p:val>
                                        </p:tav>
                                        <p:tav tm="67420">
                                          <p:val>
                                            <p:fltVal val="-332.01221"/>
                                          </p:val>
                                        </p:tav>
                                        <p:tav tm="68540">
                                          <p:val>
                                            <p:fltVal val="-338.366"/>
                                          </p:val>
                                        </p:tav>
                                        <p:tav tm="69660">
                                          <p:val>
                                            <p:fltVal val="-344.08609"/>
                                          </p:val>
                                        </p:tav>
                                        <p:tav tm="70790">
                                          <p:val>
                                            <p:fltVal val="-349.19031"/>
                                          </p:val>
                                        </p:tav>
                                        <p:tav tm="71910">
                                          <p:val>
                                            <p:fltVal val="-353.66071"/>
                                          </p:val>
                                        </p:tav>
                                        <p:tav tm="73030">
                                          <p:val>
                                            <p:fltVal val="-357.34021"/>
                                          </p:val>
                                        </p:tav>
                                        <p:tav tm="74160">
                                          <p:val>
                                            <p:fltVal val="-360.1506"/>
                                          </p:val>
                                        </p:tav>
                                        <p:tav tm="75280">
                                          <p:val>
                                            <p:fltVal val="-361.84619"/>
                                          </p:val>
                                        </p:tav>
                                        <p:tav tm="76400">
                                          <p:val>
                                            <p:fltVal val="-361.99869"/>
                                          </p:val>
                                        </p:tav>
                                        <p:tav tm="77530">
                                          <p:val>
                                            <p:fltVal val="-361.98318"/>
                                          </p:val>
                                        </p:tav>
                                        <p:tav tm="78650">
                                          <p:val>
                                            <p:fltVal val="-361.93341"/>
                                          </p:val>
                                        </p:tav>
                                        <p:tav tm="79780">
                                          <p:val>
                                            <p:fltVal val="-361.83051"/>
                                          </p:val>
                                        </p:tav>
                                        <p:tav tm="80900">
                                          <p:val>
                                            <p:fltVal val="-361.655"/>
                                          </p:val>
                                        </p:tav>
                                        <p:tav tm="82020">
                                          <p:val>
                                            <p:fltVal val="-361.3844"/>
                                          </p:val>
                                        </p:tav>
                                        <p:tav tm="83150">
                                          <p:val>
                                            <p:fltVal val="-361.00391"/>
                                          </p:val>
                                        </p:tav>
                                        <p:tav tm="84270">
                                          <p:val>
                                            <p:fltVal val="-360.62131"/>
                                          </p:val>
                                        </p:tav>
                                        <p:tav tm="85390">
                                          <p:val>
                                            <p:fltVal val="-360.34891"/>
                                          </p:val>
                                        </p:tav>
                                        <p:tav tm="86520">
                                          <p:val>
                                            <p:fltVal val="-360.17181"/>
                                          </p:val>
                                        </p:tav>
                                        <p:tav tm="87640">
                                          <p:val>
                                            <p:fltVal val="-360.0679"/>
                                          </p:val>
                                        </p:tav>
                                        <p:tav tm="88760">
                                          <p:val>
                                            <p:fltVal val="-360.0173"/>
                                          </p:val>
                                        </p:tav>
                                        <p:tav tm="89890">
                                          <p:val>
                                            <p:fltVal val="-360.00131"/>
                                          </p:val>
                                        </p:tav>
                                        <p:tav tm="91010">
                                          <p:val>
                                            <p:fltVal val="-360"/>
                                          </p:val>
                                        </p:tav>
                                        <p:tav tm="92130">
                                          <p:val>
                                            <p:fltVal val="-360"/>
                                          </p:val>
                                        </p:tav>
                                        <p:tav tm="93260">
                                          <p:val>
                                            <p:fltVal val="-360"/>
                                          </p:val>
                                        </p:tav>
                                        <p:tav tm="94380">
                                          <p:val>
                                            <p:fltVal val="-360"/>
                                          </p:val>
                                        </p:tav>
                                        <p:tav tm="95510">
                                          <p:val>
                                            <p:fltVal val="-360"/>
                                          </p:val>
                                        </p:tav>
                                        <p:tav tm="96630">
                                          <p:val>
                                            <p:fltVal val="-360"/>
                                          </p:val>
                                        </p:tav>
                                        <p:tav tm="97750">
                                          <p:val>
                                            <p:fltVal val="-360"/>
                                          </p:val>
                                        </p:tav>
                                        <p:tav tm="98880">
                                          <p:val>
                                            <p:fltVal val="-360"/>
                                          </p:val>
                                        </p:tav>
                                        <p:tav tm="100000">
                                          <p:val>
                                            <p:fltVal val="-360"/>
                                          </p:val>
                                        </p:tav>
                                      </p:tavLst>
                                    </p:anim>
                                    <p:anim calcmode="lin" valueType="num">
                                      <p:cBhvr additive="sum">
                                        <p:cTn id="7" dur="3000" fill="hold"/>
                                        <p:tgtEl>
                                          <p:spTgt spid="18"/>
                                        </p:tgtEl>
                                        <p:attrNameLst>
                                          <p:attrName>3d.object.translation.y</p:attrName>
                                        </p:attrNameLst>
                                      </p:cBhvr>
                                      <p:tavLst>
                                        <p:tav tm="0">
                                          <p:val>
                                            <p:fltVal val="0"/>
                                          </p:val>
                                        </p:tav>
                                        <p:tav tm="1120">
                                          <p:val>
                                            <p:fltVal val="0"/>
                                          </p:val>
                                        </p:tav>
                                        <p:tav tm="2250">
                                          <p:val>
                                            <p:fltVal val="0"/>
                                          </p:val>
                                        </p:tav>
                                        <p:tav tm="3370">
                                          <p:val>
                                            <p:fltVal val="-0.0002"/>
                                          </p:val>
                                        </p:tav>
                                        <p:tav tm="4490">
                                          <p:val>
                                            <p:fltVal val="-0.0005"/>
                                          </p:val>
                                        </p:tav>
                                        <p:tav tm="5620">
                                          <p:val>
                                            <p:fltVal val="-0.001"/>
                                          </p:val>
                                        </p:tav>
                                        <p:tav tm="6740">
                                          <p:val>
                                            <p:fltVal val="-0.0017"/>
                                          </p:val>
                                        </p:tav>
                                        <p:tav tm="7870">
                                          <p:val>
                                            <p:fltVal val="-0.0028"/>
                                          </p:val>
                                        </p:tav>
                                        <p:tav tm="8990">
                                          <p:val>
                                            <p:fltVal val="-0.0042"/>
                                          </p:val>
                                        </p:tav>
                                        <p:tav tm="10110">
                                          <p:val>
                                            <p:fltVal val="-0.006"/>
                                          </p:val>
                                        </p:tav>
                                        <p:tav tm="11240">
                                          <p:val>
                                            <p:fltVal val="-0.0078"/>
                                          </p:val>
                                        </p:tav>
                                        <p:tav tm="12360">
                                          <p:val>
                                            <p:fltVal val="-0.0092"/>
                                          </p:val>
                                        </p:tav>
                                        <p:tav tm="13480">
                                          <p:val>
                                            <p:fltVal val="-0.0102"/>
                                          </p:val>
                                        </p:tav>
                                        <p:tav tm="14610">
                                          <p:val>
                                            <p:fltVal val="-0.0109"/>
                                          </p:val>
                                        </p:tav>
                                        <p:tav tm="15730">
                                          <p:val>
                                            <p:fltVal val="-0.0114"/>
                                          </p:val>
                                        </p:tav>
                                        <p:tav tm="16850">
                                          <p:val>
                                            <p:fltVal val="-0.0117"/>
                                          </p:val>
                                        </p:tav>
                                        <p:tav tm="17980">
                                          <p:val>
                                            <p:fltVal val="-0.0119"/>
                                          </p:val>
                                        </p:tav>
                                        <p:tav tm="19100">
                                          <p:val>
                                            <p:fltVal val="-0.0119"/>
                                          </p:val>
                                        </p:tav>
                                        <p:tav tm="20220">
                                          <p:val>
                                            <p:fltVal val="-0.0119"/>
                                          </p:val>
                                        </p:tav>
                                        <p:tav tm="21350">
                                          <p:val>
                                            <p:fltVal val="-0.0119"/>
                                          </p:val>
                                        </p:tav>
                                        <p:tav tm="22470">
                                          <p:val>
                                            <p:fltVal val="-0.0115"/>
                                          </p:val>
                                        </p:tav>
                                        <p:tav tm="23600">
                                          <p:val>
                                            <p:fltVal val="-0.0105"/>
                                          </p:val>
                                        </p:tav>
                                        <p:tav tm="24720">
                                          <p:val>
                                            <p:fltVal val="-0.0084"/>
                                          </p:val>
                                        </p:tav>
                                        <p:tav tm="25840">
                                          <p:val>
                                            <p:fltVal val="-0.0051"/>
                                          </p:val>
                                        </p:tav>
                                        <p:tav tm="26970">
                                          <p:val>
                                            <p:fltVal val="-0.0002"/>
                                          </p:val>
                                        </p:tav>
                                        <p:tav tm="28090">
                                          <p:val>
                                            <p:fltVal val="0.0067"/>
                                          </p:val>
                                        </p:tav>
                                        <p:tav tm="29210">
                                          <p:val>
                                            <p:fltVal val="0.0159"/>
                                          </p:val>
                                        </p:tav>
                                        <p:tav tm="30340">
                                          <p:val>
                                            <p:fltVal val="0.0277"/>
                                          </p:val>
                                        </p:tav>
                                        <p:tav tm="31460">
                                          <p:val>
                                            <p:fltVal val="0.0425"/>
                                          </p:val>
                                        </p:tav>
                                        <p:tav tm="32580">
                                          <p:val>
                                            <p:fltVal val="0.0605"/>
                                          </p:val>
                                        </p:tav>
                                        <p:tav tm="33710">
                                          <p:val>
                                            <p:fltVal val="0.082"/>
                                          </p:val>
                                        </p:tav>
                                        <p:tav tm="34830">
                                          <p:val>
                                            <p:fltVal val="0.1075"/>
                                          </p:val>
                                        </p:tav>
                                        <p:tav tm="35960">
                                          <p:val>
                                            <p:fltVal val="0.1357"/>
                                          </p:val>
                                        </p:tav>
                                        <p:tav tm="37080">
                                          <p:val>
                                            <p:fltVal val="0.1605"/>
                                          </p:val>
                                        </p:tav>
                                        <p:tav tm="38200">
                                          <p:val>
                                            <p:fltVal val="0.1814"/>
                                          </p:val>
                                        </p:tav>
                                        <p:tav tm="39330">
                                          <p:val>
                                            <p:fltVal val="0.1987"/>
                                          </p:val>
                                        </p:tav>
                                        <p:tav tm="40450">
                                          <p:val>
                                            <p:fltVal val="0.2129"/>
                                          </p:val>
                                        </p:tav>
                                        <p:tav tm="41570">
                                          <p:val>
                                            <p:fltVal val="0.224"/>
                                          </p:val>
                                        </p:tav>
                                        <p:tav tm="42700">
                                          <p:val>
                                            <p:fltVal val="0.2328"/>
                                          </p:val>
                                        </p:tav>
                                        <p:tav tm="43820">
                                          <p:val>
                                            <p:fltVal val="0.2393"/>
                                          </p:val>
                                        </p:tav>
                                        <p:tav tm="44940">
                                          <p:val>
                                            <p:fltVal val="0.2439"/>
                                          </p:val>
                                        </p:tav>
                                        <p:tav tm="46070">
                                          <p:val>
                                            <p:fltVal val="0.2469"/>
                                          </p:val>
                                        </p:tav>
                                        <p:tav tm="47190">
                                          <p:val>
                                            <p:fltVal val="0.2487"/>
                                          </p:val>
                                        </p:tav>
                                        <p:tav tm="48310">
                                          <p:val>
                                            <p:fltVal val="0.2496"/>
                                          </p:val>
                                        </p:tav>
                                        <p:tav tm="49440">
                                          <p:val>
                                            <p:fltVal val="0.2499"/>
                                          </p:val>
                                        </p:tav>
                                        <p:tav tm="50560">
                                          <p:val>
                                            <p:fltVal val="0.2499"/>
                                          </p:val>
                                        </p:tav>
                                        <p:tav tm="51690">
                                          <p:val>
                                            <p:fltVal val="0.2499"/>
                                          </p:val>
                                        </p:tav>
                                        <p:tav tm="52810">
                                          <p:val>
                                            <p:fltVal val="0.2494"/>
                                          </p:val>
                                        </p:tav>
                                        <p:tav tm="53930">
                                          <p:val>
                                            <p:fltVal val="0.2482"/>
                                          </p:val>
                                        </p:tav>
                                        <p:tav tm="55060">
                                          <p:val>
                                            <p:fltVal val="0.246"/>
                                          </p:val>
                                        </p:tav>
                                        <p:tav tm="56180">
                                          <p:val>
                                            <p:fltVal val="0.2425"/>
                                          </p:val>
                                        </p:tav>
                                        <p:tav tm="57300">
                                          <p:val>
                                            <p:fltVal val="0.2373"/>
                                          </p:val>
                                        </p:tav>
                                        <p:tav tm="58430">
                                          <p:val>
                                            <p:fltVal val="0.2302"/>
                                          </p:val>
                                        </p:tav>
                                        <p:tav tm="59550">
                                          <p:val>
                                            <p:fltVal val="0.2206"/>
                                          </p:val>
                                        </p:tav>
                                        <p:tav tm="60670">
                                          <p:val>
                                            <p:fltVal val="0.2085"/>
                                          </p:val>
                                        </p:tav>
                                        <p:tav tm="61800">
                                          <p:val>
                                            <p:fltVal val="0.1935"/>
                                          </p:val>
                                        </p:tav>
                                        <p:tav tm="62920">
                                          <p:val>
                                            <p:fltVal val="0.175"/>
                                          </p:val>
                                        </p:tav>
                                        <p:tav tm="64040">
                                          <p:val>
                                            <p:fltVal val="0.1532"/>
                                          </p:val>
                                        </p:tav>
                                        <p:tav tm="65170">
                                          <p:val>
                                            <p:fltVal val="0.1274"/>
                                          </p:val>
                                        </p:tav>
                                        <p:tav tm="66290">
                                          <p:val>
                                            <p:fltVal val="0.0993"/>
                                          </p:val>
                                        </p:tav>
                                        <p:tav tm="67420">
                                          <p:val>
                                            <p:fltVal val="0.0752"/>
                                          </p:val>
                                        </p:tav>
                                        <p:tav tm="68540">
                                          <p:val>
                                            <p:fltVal val="0.0547"/>
                                          </p:val>
                                        </p:tav>
                                        <p:tav tm="69660">
                                          <p:val>
                                            <p:fltVal val="0.0378"/>
                                          </p:val>
                                        </p:tav>
                                        <p:tav tm="70790">
                                          <p:val>
                                            <p:fltVal val="0.024"/>
                                          </p:val>
                                        </p:tav>
                                        <p:tav tm="71910">
                                          <p:val>
                                            <p:fltVal val="0.013"/>
                                          </p:val>
                                        </p:tav>
                                        <p:tav tm="73030">
                                          <p:val>
                                            <p:fltVal val="0.0045"/>
                                          </p:val>
                                        </p:tav>
                                        <p:tav tm="74160">
                                          <p:val>
                                            <p:fltVal val="-0.0017"/>
                                          </p:val>
                                        </p:tav>
                                        <p:tav tm="75280">
                                          <p:val>
                                            <p:fltVal val="-0.0062"/>
                                          </p:val>
                                        </p:tav>
                                        <p:tav tm="76400">
                                          <p:val>
                                            <p:fltVal val="-0.0091"/>
                                          </p:val>
                                        </p:tav>
                                        <p:tav tm="77530">
                                          <p:val>
                                            <p:fltVal val="-0.0108"/>
                                          </p:val>
                                        </p:tav>
                                        <p:tav tm="78650">
                                          <p:val>
                                            <p:fltVal val="-0.0117"/>
                                          </p:val>
                                        </p:tav>
                                        <p:tav tm="79780">
                                          <p:val>
                                            <p:fltVal val="-0.0119"/>
                                          </p:val>
                                        </p:tav>
                                        <p:tav tm="80900">
                                          <p:val>
                                            <p:fltVal val="-0.0119"/>
                                          </p:val>
                                        </p:tav>
                                        <p:tav tm="82020">
                                          <p:val>
                                            <p:fltVal val="-0.0117"/>
                                          </p:val>
                                        </p:tav>
                                        <p:tav tm="83150">
                                          <p:val>
                                            <p:fltVal val="-0.0105"/>
                                          </p:val>
                                        </p:tav>
                                        <p:tav tm="84270">
                                          <p:val>
                                            <p:fltVal val="-0.0075"/>
                                          </p:val>
                                        </p:tav>
                                        <p:tav tm="85390">
                                          <p:val>
                                            <p:fltVal val="-0.0019"/>
                                          </p:val>
                                        </p:tav>
                                        <p:tav tm="86520">
                                          <p:val>
                                            <p:fltVal val="0.005"/>
                                          </p:val>
                                        </p:tav>
                                        <p:tav tm="87640">
                                          <p:val>
                                            <p:fltVal val="0.0092"/>
                                          </p:val>
                                        </p:tav>
                                        <p:tav tm="88760">
                                          <p:val>
                                            <p:fltVal val="0.0112"/>
                                          </p:val>
                                        </p:tav>
                                        <p:tav tm="89890">
                                          <p:val>
                                            <p:fltVal val="0.0119"/>
                                          </p:val>
                                        </p:tav>
                                        <p:tav tm="91010">
                                          <p:val>
                                            <p:fltVal val="0.0119"/>
                                          </p:val>
                                        </p:tav>
                                        <p:tav tm="92130">
                                          <p:val>
                                            <p:fltVal val="0.0118"/>
                                          </p:val>
                                        </p:tav>
                                        <p:tav tm="93260">
                                          <p:val>
                                            <p:fltVal val="0.0112"/>
                                          </p:val>
                                        </p:tav>
                                        <p:tav tm="94380">
                                          <p:val>
                                            <p:fltVal val="0.0097"/>
                                          </p:val>
                                        </p:tav>
                                        <p:tav tm="95510">
                                          <p:val>
                                            <p:fltVal val="0.0068"/>
                                          </p:val>
                                        </p:tav>
                                        <p:tav tm="96630">
                                          <p:val>
                                            <p:fltVal val="0.0034"/>
                                          </p:val>
                                        </p:tav>
                                        <p:tav tm="97750">
                                          <p:val>
                                            <p:fltVal val="0.0013"/>
                                          </p:val>
                                        </p:tav>
                                        <p:tav tm="98880">
                                          <p:val>
                                            <p:fltVal val="0.0003"/>
                                          </p:val>
                                        </p:tav>
                                        <p:tav tm="100000">
                                          <p:val>
                                            <p:fltVal val="0"/>
                                          </p:val>
                                        </p:tav>
                                      </p:tavLst>
                                    </p:anim>
                                    <p:anim calcmode="lin" valueType="num">
                                      <p:cBhvr additive="mult">
                                        <p:cTn id="8" dur="3000" fill="hold"/>
                                        <p:tgtEl>
                                          <p:spTgt spid="18"/>
                                        </p:tgtEl>
                                        <p:attrNameLst>
                                          <p:attrName>3d.object.scale.x</p:attrName>
                                        </p:attrNameLst>
                                      </p:cBhvr>
                                      <p:tavLst>
                                        <p:tav tm="0">
                                          <p:val>
                                            <p:fltVal val="1"/>
                                          </p:val>
                                        </p:tav>
                                        <p:tav tm="1120">
                                          <p:val>
                                            <p:fltVal val="1"/>
                                          </p:val>
                                        </p:tav>
                                        <p:tav tm="2250">
                                          <p:val>
                                            <p:fltVal val="1.0001"/>
                                          </p:val>
                                        </p:tav>
                                        <p:tav tm="3370">
                                          <p:val>
                                            <p:fltVal val="1.0004"/>
                                          </p:val>
                                        </p:tav>
                                        <p:tav tm="4490">
                                          <p:val>
                                            <p:fltVal val="1.0011"/>
                                          </p:val>
                                        </p:tav>
                                        <p:tav tm="5620">
                                          <p:val>
                                            <p:fltVal val="1.0022"/>
                                          </p:val>
                                        </p:tav>
                                        <p:tav tm="6740">
                                          <p:val>
                                            <p:fltVal val="1.0038"/>
                                          </p:val>
                                        </p:tav>
                                        <p:tav tm="7870">
                                          <p:val>
                                            <p:fltVal val="1.0061"/>
                                          </p:val>
                                        </p:tav>
                                        <p:tav tm="8990">
                                          <p:val>
                                            <p:fltVal val="1.0091"/>
                                          </p:val>
                                        </p:tav>
                                        <p:tav tm="10110">
                                          <p:val>
                                            <p:fltVal val="1.013"/>
                                          </p:val>
                                        </p:tav>
                                        <p:tav tm="11240">
                                          <p:val>
                                            <p:fltVal val="1.0168"/>
                                          </p:val>
                                        </p:tav>
                                        <p:tav tm="12360">
                                          <p:val>
                                            <p:fltVal val="1.0198"/>
                                          </p:val>
                                        </p:tav>
                                        <p:tav tm="13480">
                                          <p:val>
                                            <p:fltVal val="1.0221"/>
                                          </p:val>
                                        </p:tav>
                                        <p:tav tm="14610">
                                          <p:val>
                                            <p:fltVal val="1.0237"/>
                                          </p:val>
                                        </p:tav>
                                        <p:tav tm="15730">
                                          <p:val>
                                            <p:fltVal val="1.0247"/>
                                          </p:val>
                                        </p:tav>
                                        <p:tav tm="16850">
                                          <p:val>
                                            <p:fltVal val="1.0254"/>
                                          </p:val>
                                        </p:tav>
                                        <p:tav tm="17980">
                                          <p:val>
                                            <p:fltVal val="1.0257"/>
                                          </p:val>
                                        </p:tav>
                                        <p:tav tm="19100">
                                          <p:val>
                                            <p:fltVal val="1.0258"/>
                                          </p:val>
                                        </p:tav>
                                        <p:tav tm="20220">
                                          <p:val>
                                            <p:fltVal val="1.0259"/>
                                          </p:val>
                                        </p:tav>
                                        <p:tav tm="21350">
                                          <p:val>
                                            <p:fltVal val="1.0257"/>
                                          </p:val>
                                        </p:tav>
                                        <p:tav tm="22470">
                                          <p:val>
                                            <p:fltVal val="1.0247"/>
                                          </p:val>
                                        </p:tav>
                                        <p:tav tm="23600">
                                          <p:val>
                                            <p:fltVal val="1.0219"/>
                                          </p:val>
                                        </p:tav>
                                        <p:tav tm="24720">
                                          <p:val>
                                            <p:fltVal val="1.0165"/>
                                          </p:val>
                                        </p:tav>
                                        <p:tav tm="25840">
                                          <p:val>
                                            <p:fltVal val="1.0088"/>
                                          </p:val>
                                        </p:tav>
                                        <p:tav tm="26970">
                                          <p:val>
                                            <p:fltVal val="1.0036"/>
                                          </p:val>
                                        </p:tav>
                                        <p:tav tm="28090">
                                          <p:val>
                                            <p:fltVal val="1.001"/>
                                          </p:val>
                                        </p:tav>
                                        <p:tav tm="29210">
                                          <p:val>
                                            <p:fltVal val="1.0001"/>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1"/>
                                          </p:val>
                                        </p:tav>
                                        <p:tav tm="68540">
                                          <p:val>
                                            <p:fltVal val="1.0003"/>
                                          </p:val>
                                        </p:tav>
                                        <p:tav tm="69660">
                                          <p:val>
                                            <p:fltVal val="1.0011"/>
                                          </p:val>
                                        </p:tav>
                                        <p:tav tm="70790">
                                          <p:val>
                                            <p:fltVal val="1.0028"/>
                                          </p:val>
                                        </p:tav>
                                        <p:tav tm="71910">
                                          <p:val>
                                            <p:fltVal val="1.0058"/>
                                          </p:val>
                                        </p:tav>
                                        <p:tav tm="73030">
                                          <p:val>
                                            <p:fltVal val="1.0102"/>
                                          </p:val>
                                        </p:tav>
                                        <p:tav tm="74160">
                                          <p:val>
                                            <p:fltVal val="1.0159"/>
                                          </p:val>
                                        </p:tav>
                                        <p:tav tm="75280">
                                          <p:val>
                                            <p:fltVal val="1.0202"/>
                                          </p:val>
                                        </p:tav>
                                        <p:tav tm="76400">
                                          <p:val>
                                            <p:fltVal val="1.0231"/>
                                          </p:val>
                                        </p:tav>
                                        <p:tav tm="77530">
                                          <p:val>
                                            <p:fltVal val="1.0247"/>
                                          </p:val>
                                        </p:tav>
                                        <p:tav tm="78650">
                                          <p:val>
                                            <p:fltVal val="1.0256"/>
                                          </p:val>
                                        </p:tav>
                                        <p:tav tm="79780">
                                          <p:val>
                                            <p:fltVal val="1.0258"/>
                                          </p:val>
                                        </p:tav>
                                        <p:tav tm="80900">
                                          <p:val>
                                            <p:fltVal val="1.0258"/>
                                          </p:val>
                                        </p:tav>
                                        <p:tav tm="82020">
                                          <p:val>
                                            <p:fltVal val="1.0256"/>
                                          </p:val>
                                        </p:tav>
                                        <p:tav tm="83150">
                                          <p:val>
                                            <p:fltVal val="1.0243"/>
                                          </p:val>
                                        </p:tav>
                                        <p:tav tm="84270">
                                          <p:val>
                                            <p:fltVal val="1.021"/>
                                          </p:val>
                                        </p:tav>
                                        <p:tav tm="85390">
                                          <p:val>
                                            <p:fltVal val="1.015"/>
                                          </p:val>
                                        </p:tav>
                                        <p:tav tm="86520">
                                          <p:val>
                                            <p:fltVal val="1.0075"/>
                                          </p:val>
                                        </p:tav>
                                        <p:tav tm="87640">
                                          <p:val>
                                            <p:fltVal val="1.0029"/>
                                          </p:val>
                                        </p:tav>
                                        <p:tav tm="88760">
                                          <p:val>
                                            <p:fltVal val="1.0007"/>
                                          </p:val>
                                        </p:tav>
                                        <p:tav tm="89890">
                                          <p:val>
                                            <p:fltVal val="1"/>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anim calcmode="lin" valueType="num">
                                      <p:cBhvr additive="mult">
                                        <p:cTn id="9" dur="3000" fill="hold"/>
                                        <p:tgtEl>
                                          <p:spTgt spid="18"/>
                                        </p:tgtEl>
                                        <p:attrNameLst>
                                          <p:attrName>3d.object.scale.y</p:attrName>
                                        </p:attrNameLst>
                                      </p:cBhvr>
                                      <p:tavLst>
                                        <p:tav tm="0">
                                          <p:val>
                                            <p:fltVal val="1"/>
                                          </p:val>
                                        </p:tav>
                                        <p:tav tm="1120">
                                          <p:val>
                                            <p:fltVal val="0.9999"/>
                                          </p:val>
                                        </p:tav>
                                        <p:tav tm="2250">
                                          <p:val>
                                            <p:fltVal val="0.9997"/>
                                          </p:val>
                                        </p:tav>
                                        <p:tav tm="3370">
                                          <p:val>
                                            <p:fltVal val="0.999"/>
                                          </p:val>
                                        </p:tav>
                                        <p:tav tm="4490">
                                          <p:val>
                                            <p:fltVal val="0.9977"/>
                                          </p:val>
                                        </p:tav>
                                        <p:tav tm="5620">
                                          <p:val>
                                            <p:fltVal val="0.9956"/>
                                          </p:val>
                                        </p:tav>
                                        <p:tav tm="6740">
                                          <p:val>
                                            <p:fltVal val="0.9925"/>
                                          </p:val>
                                        </p:tav>
                                        <p:tav tm="7870">
                                          <p:val>
                                            <p:fltVal val="0.9881"/>
                                          </p:val>
                                        </p:tav>
                                        <p:tav tm="8990">
                                          <p:val>
                                            <p:fltVal val="0.9823"/>
                                          </p:val>
                                        </p:tav>
                                        <p:tav tm="10110">
                                          <p:val>
                                            <p:fltVal val="0.9748"/>
                                          </p:val>
                                        </p:tav>
                                        <p:tav tm="11240">
                                          <p:val>
                                            <p:fltVal val="0.9674"/>
                                          </p:val>
                                        </p:tav>
                                        <p:tav tm="12360">
                                          <p:val>
                                            <p:fltVal val="0.9616"/>
                                          </p:val>
                                        </p:tav>
                                        <p:tav tm="13480">
                                          <p:val>
                                            <p:fltVal val="0.9573"/>
                                          </p:val>
                                        </p:tav>
                                        <p:tav tm="14610">
                                          <p:val>
                                            <p:fltVal val="0.9542"/>
                                          </p:val>
                                        </p:tav>
                                        <p:tav tm="15730">
                                          <p:val>
                                            <p:fltVal val="0.9521"/>
                                          </p:val>
                                        </p:tav>
                                        <p:tav tm="16850">
                                          <p:val>
                                            <p:fltVal val="0.9508"/>
                                          </p:val>
                                        </p:tav>
                                        <p:tav tm="17980">
                                          <p:val>
                                            <p:fltVal val="0.9502"/>
                                          </p:val>
                                        </p:tav>
                                        <p:tav tm="19100">
                                          <p:val>
                                            <p:fltVal val="0.95"/>
                                          </p:val>
                                        </p:tav>
                                        <p:tav tm="20220">
                                          <p:val>
                                            <p:fltVal val="0.9499"/>
                                          </p:val>
                                        </p:tav>
                                        <p:tav tm="21350">
                                          <p:val>
                                            <p:fltVal val="0.9503"/>
                                          </p:val>
                                        </p:tav>
                                        <p:tav tm="22470">
                                          <p:val>
                                            <p:fltVal val="0.9523"/>
                                          </p:val>
                                        </p:tav>
                                        <p:tav tm="23600">
                                          <p:val>
                                            <p:fltVal val="0.9576"/>
                                          </p:val>
                                        </p:tav>
                                        <p:tav tm="24720">
                                          <p:val>
                                            <p:fltVal val="0.9681"/>
                                          </p:val>
                                        </p:tav>
                                        <p:tav tm="25840">
                                          <p:val>
                                            <p:fltVal val="0.9829"/>
                                          </p:val>
                                        </p:tav>
                                        <p:tav tm="26970">
                                          <p:val>
                                            <p:fltVal val="0.9929"/>
                                          </p:val>
                                        </p:tav>
                                        <p:tav tm="28090">
                                          <p:val>
                                            <p:fltVal val="0.9979"/>
                                          </p:val>
                                        </p:tav>
                                        <p:tav tm="29210">
                                          <p:val>
                                            <p:fltVal val="0.9997"/>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0.9999"/>
                                          </p:val>
                                        </p:tav>
                                        <p:tav tm="68540">
                                          <p:val>
                                            <p:fltVal val="0.9993"/>
                                          </p:val>
                                        </p:tav>
                                        <p:tav tm="69660">
                                          <p:val>
                                            <p:fltVal val="0.9977"/>
                                          </p:val>
                                        </p:tav>
                                        <p:tav tm="70790">
                                          <p:val>
                                            <p:fltVal val="0.9944"/>
                                          </p:val>
                                        </p:tav>
                                        <p:tav tm="71910">
                                          <p:val>
                                            <p:fltVal val="0.9887"/>
                                          </p:val>
                                        </p:tav>
                                        <p:tav tm="73030">
                                          <p:val>
                                            <p:fltVal val="0.9802"/>
                                          </p:val>
                                        </p:tav>
                                        <p:tav tm="74160">
                                          <p:val>
                                            <p:fltVal val="0.9692"/>
                                          </p:val>
                                        </p:tav>
                                        <p:tav tm="75280">
                                          <p:val>
                                            <p:fltVal val="0.9608"/>
                                          </p:val>
                                        </p:tav>
                                        <p:tav tm="76400">
                                          <p:val>
                                            <p:fltVal val="0.9553"/>
                                          </p:val>
                                        </p:tav>
                                        <p:tav tm="77530">
                                          <p:val>
                                            <p:fltVal val="0.9521"/>
                                          </p:val>
                                        </p:tav>
                                        <p:tav tm="78650">
                                          <p:val>
                                            <p:fltVal val="0.9505"/>
                                          </p:val>
                                        </p:tav>
                                        <p:tav tm="79780">
                                          <p:val>
                                            <p:fltVal val="0.95"/>
                                          </p:val>
                                        </p:tav>
                                        <p:tav tm="80900">
                                          <p:val>
                                            <p:fltVal val="0.95"/>
                                          </p:val>
                                        </p:tav>
                                        <p:tav tm="82020">
                                          <p:val>
                                            <p:fltVal val="0.9505"/>
                                          </p:val>
                                        </p:tav>
                                        <p:tav tm="83150">
                                          <p:val>
                                            <p:fltVal val="0.953"/>
                                          </p:val>
                                        </p:tav>
                                        <p:tav tm="84270">
                                          <p:val>
                                            <p:fltVal val="0.9593"/>
                                          </p:val>
                                        </p:tav>
                                        <p:tav tm="85390">
                                          <p:val>
                                            <p:fltVal val="0.971"/>
                                          </p:val>
                                        </p:tav>
                                        <p:tav tm="86520">
                                          <p:val>
                                            <p:fltVal val="0.9854"/>
                                          </p:val>
                                        </p:tav>
                                        <p:tav tm="87640">
                                          <p:val>
                                            <p:fltVal val="0.9942"/>
                                          </p:val>
                                        </p:tav>
                                        <p:tav tm="88760">
                                          <p:val>
                                            <p:fltVal val="0.9985"/>
                                          </p:val>
                                        </p:tav>
                                        <p:tav tm="89890">
                                          <p:val>
                                            <p:fltVal val="0.9998"/>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anim calcmode="lin" valueType="num">
                                      <p:cBhvr additive="mult">
                                        <p:cTn id="10" dur="3000" fill="hold"/>
                                        <p:tgtEl>
                                          <p:spTgt spid="18"/>
                                        </p:tgtEl>
                                        <p:attrNameLst>
                                          <p:attrName>3d.object.scale.z</p:attrName>
                                        </p:attrNameLst>
                                      </p:cBhvr>
                                      <p:tavLst>
                                        <p:tav tm="0">
                                          <p:val>
                                            <p:fltVal val="1"/>
                                          </p:val>
                                        </p:tav>
                                        <p:tav tm="1120">
                                          <p:val>
                                            <p:fltVal val="1"/>
                                          </p:val>
                                        </p:tav>
                                        <p:tav tm="2250">
                                          <p:val>
                                            <p:fltVal val="1.0001"/>
                                          </p:val>
                                        </p:tav>
                                        <p:tav tm="3370">
                                          <p:val>
                                            <p:fltVal val="1.0004"/>
                                          </p:val>
                                        </p:tav>
                                        <p:tav tm="4490">
                                          <p:val>
                                            <p:fltVal val="1.0011"/>
                                          </p:val>
                                        </p:tav>
                                        <p:tav tm="5620">
                                          <p:val>
                                            <p:fltVal val="1.0022"/>
                                          </p:val>
                                        </p:tav>
                                        <p:tav tm="6740">
                                          <p:val>
                                            <p:fltVal val="1.0038"/>
                                          </p:val>
                                        </p:tav>
                                        <p:tav tm="7870">
                                          <p:val>
                                            <p:fltVal val="1.0061"/>
                                          </p:val>
                                        </p:tav>
                                        <p:tav tm="8990">
                                          <p:val>
                                            <p:fltVal val="1.0091"/>
                                          </p:val>
                                        </p:tav>
                                        <p:tav tm="10110">
                                          <p:val>
                                            <p:fltVal val="1.013"/>
                                          </p:val>
                                        </p:tav>
                                        <p:tav tm="11240">
                                          <p:val>
                                            <p:fltVal val="1.0168"/>
                                          </p:val>
                                        </p:tav>
                                        <p:tav tm="12360">
                                          <p:val>
                                            <p:fltVal val="1.0198"/>
                                          </p:val>
                                        </p:tav>
                                        <p:tav tm="13480">
                                          <p:val>
                                            <p:fltVal val="1.0221"/>
                                          </p:val>
                                        </p:tav>
                                        <p:tav tm="14610">
                                          <p:val>
                                            <p:fltVal val="1.0237"/>
                                          </p:val>
                                        </p:tav>
                                        <p:tav tm="15730">
                                          <p:val>
                                            <p:fltVal val="1.0247"/>
                                          </p:val>
                                        </p:tav>
                                        <p:tav tm="16850">
                                          <p:val>
                                            <p:fltVal val="1.0254"/>
                                          </p:val>
                                        </p:tav>
                                        <p:tav tm="17980">
                                          <p:val>
                                            <p:fltVal val="1.0257"/>
                                          </p:val>
                                        </p:tav>
                                        <p:tav tm="19100">
                                          <p:val>
                                            <p:fltVal val="1.0258"/>
                                          </p:val>
                                        </p:tav>
                                        <p:tav tm="20220">
                                          <p:val>
                                            <p:fltVal val="1.0259"/>
                                          </p:val>
                                        </p:tav>
                                        <p:tav tm="21350">
                                          <p:val>
                                            <p:fltVal val="1.0257"/>
                                          </p:val>
                                        </p:tav>
                                        <p:tav tm="22470">
                                          <p:val>
                                            <p:fltVal val="1.0247"/>
                                          </p:val>
                                        </p:tav>
                                        <p:tav tm="23600">
                                          <p:val>
                                            <p:fltVal val="1.0219"/>
                                          </p:val>
                                        </p:tav>
                                        <p:tav tm="24720">
                                          <p:val>
                                            <p:fltVal val="1.0165"/>
                                          </p:val>
                                        </p:tav>
                                        <p:tav tm="25840">
                                          <p:val>
                                            <p:fltVal val="1.0088"/>
                                          </p:val>
                                        </p:tav>
                                        <p:tav tm="26970">
                                          <p:val>
                                            <p:fltVal val="1.0036"/>
                                          </p:val>
                                        </p:tav>
                                        <p:tav tm="28090">
                                          <p:val>
                                            <p:fltVal val="1.001"/>
                                          </p:val>
                                        </p:tav>
                                        <p:tav tm="29210">
                                          <p:val>
                                            <p:fltVal val="1.0001"/>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1"/>
                                          </p:val>
                                        </p:tav>
                                        <p:tav tm="68540">
                                          <p:val>
                                            <p:fltVal val="1.0003"/>
                                          </p:val>
                                        </p:tav>
                                        <p:tav tm="69660">
                                          <p:val>
                                            <p:fltVal val="1.0011"/>
                                          </p:val>
                                        </p:tav>
                                        <p:tav tm="70790">
                                          <p:val>
                                            <p:fltVal val="1.0028"/>
                                          </p:val>
                                        </p:tav>
                                        <p:tav tm="71910">
                                          <p:val>
                                            <p:fltVal val="1.0058"/>
                                          </p:val>
                                        </p:tav>
                                        <p:tav tm="73030">
                                          <p:val>
                                            <p:fltVal val="1.0102"/>
                                          </p:val>
                                        </p:tav>
                                        <p:tav tm="74160">
                                          <p:val>
                                            <p:fltVal val="1.0159"/>
                                          </p:val>
                                        </p:tav>
                                        <p:tav tm="75280">
                                          <p:val>
                                            <p:fltVal val="1.0202"/>
                                          </p:val>
                                        </p:tav>
                                        <p:tav tm="76400">
                                          <p:val>
                                            <p:fltVal val="1.0231"/>
                                          </p:val>
                                        </p:tav>
                                        <p:tav tm="77530">
                                          <p:val>
                                            <p:fltVal val="1.0247"/>
                                          </p:val>
                                        </p:tav>
                                        <p:tav tm="78650">
                                          <p:val>
                                            <p:fltVal val="1.0256"/>
                                          </p:val>
                                        </p:tav>
                                        <p:tav tm="79780">
                                          <p:val>
                                            <p:fltVal val="1.0258"/>
                                          </p:val>
                                        </p:tav>
                                        <p:tav tm="80900">
                                          <p:val>
                                            <p:fltVal val="1.0258"/>
                                          </p:val>
                                        </p:tav>
                                        <p:tav tm="82020">
                                          <p:val>
                                            <p:fltVal val="1.0256"/>
                                          </p:val>
                                        </p:tav>
                                        <p:tav tm="83150">
                                          <p:val>
                                            <p:fltVal val="1.0243"/>
                                          </p:val>
                                        </p:tav>
                                        <p:tav tm="84270">
                                          <p:val>
                                            <p:fltVal val="1.021"/>
                                          </p:val>
                                        </p:tav>
                                        <p:tav tm="85390">
                                          <p:val>
                                            <p:fltVal val="1.015"/>
                                          </p:val>
                                        </p:tav>
                                        <p:tav tm="86520">
                                          <p:val>
                                            <p:fltVal val="1.0075"/>
                                          </p:val>
                                        </p:tav>
                                        <p:tav tm="87640">
                                          <p:val>
                                            <p:fltVal val="1.0029"/>
                                          </p:val>
                                        </p:tav>
                                        <p:tav tm="88760">
                                          <p:val>
                                            <p:fltVal val="1.0007"/>
                                          </p:val>
                                        </p:tav>
                                        <p:tav tm="89890">
                                          <p:val>
                                            <p:fltVal val="1"/>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2F89543-0540-9477-0B9B-07AC4D74F703}"/>
              </a:ext>
            </a:extLst>
          </p:cNvPr>
          <p:cNvPicPr>
            <a:picLocks noChangeAspect="1"/>
          </p:cNvPicPr>
          <p:nvPr/>
        </p:nvPicPr>
        <p:blipFill>
          <a:blip r:embed="rId2">
            <a:alphaModFix/>
          </a:blip>
          <a:stretch>
            <a:fillRect/>
          </a:stretch>
        </p:blipFill>
        <p:spPr>
          <a:xfrm>
            <a:off x="-13244" y="1145628"/>
            <a:ext cx="12191999" cy="5174570"/>
          </a:xfrm>
          <a:prstGeom prst="rect">
            <a:avLst/>
          </a:prstGeom>
          <a:effectLst>
            <a:softEdge rad="0"/>
          </a:effectLst>
        </p:spPr>
      </p:pic>
      <p:sp>
        <p:nvSpPr>
          <p:cNvPr id="4" name="Rectangle 3">
            <a:extLst>
              <a:ext uri="{FF2B5EF4-FFF2-40B4-BE49-F238E27FC236}">
                <a16:creationId xmlns:a16="http://schemas.microsoft.com/office/drawing/2014/main" id="{91489D97-9335-E3D4-6789-321AB622D407}"/>
              </a:ext>
            </a:extLst>
          </p:cNvPr>
          <p:cNvSpPr/>
          <p:nvPr/>
        </p:nvSpPr>
        <p:spPr>
          <a:xfrm>
            <a:off x="0" y="0"/>
            <a:ext cx="12192000" cy="1145628"/>
          </a:xfrm>
          <a:prstGeom prst="rect">
            <a:avLst/>
          </a:prstGeom>
          <a:solidFill>
            <a:srgbClr val="0DA07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ate Placeholder 4">
            <a:extLst>
              <a:ext uri="{FF2B5EF4-FFF2-40B4-BE49-F238E27FC236}">
                <a16:creationId xmlns:a16="http://schemas.microsoft.com/office/drawing/2014/main" id="{99A6C533-44AD-EA4A-7A6E-B0EE9FCD6982}"/>
              </a:ext>
            </a:extLst>
          </p:cNvPr>
          <p:cNvSpPr>
            <a:spLocks noGrp="1"/>
          </p:cNvSpPr>
          <p:nvPr>
            <p:ph type="dt" sz="half" idx="10"/>
          </p:nvPr>
        </p:nvSpPr>
        <p:spPr/>
        <p:txBody>
          <a:bodyPr/>
          <a:lstStyle/>
          <a:p>
            <a:fld id="{B10EC7C9-D5D6-4B54-82E4-F9E0EBB94A8A}" type="datetime1">
              <a:rPr lang="en-US" smtClean="0"/>
              <a:t>10/25/2024</a:t>
            </a:fld>
            <a:endParaRPr lang="en-US" dirty="0"/>
          </a:p>
        </p:txBody>
      </p:sp>
      <p:sp>
        <p:nvSpPr>
          <p:cNvPr id="6" name="Slide Number Placeholder 5">
            <a:extLst>
              <a:ext uri="{FF2B5EF4-FFF2-40B4-BE49-F238E27FC236}">
                <a16:creationId xmlns:a16="http://schemas.microsoft.com/office/drawing/2014/main" id="{2AAAA714-C348-AB7B-EA13-BEAEE644067F}"/>
              </a:ext>
            </a:extLst>
          </p:cNvPr>
          <p:cNvSpPr>
            <a:spLocks noGrp="1"/>
          </p:cNvSpPr>
          <p:nvPr>
            <p:ph type="sldNum" sz="quarter" idx="12"/>
          </p:nvPr>
        </p:nvSpPr>
        <p:spPr/>
        <p:txBody>
          <a:bodyPr/>
          <a:lstStyle/>
          <a:p>
            <a:fld id="{1AB6565D-0FBC-433A-BBE0-7EB3672724A4}" type="slidenum">
              <a:rPr lang="en-US" smtClean="0"/>
              <a:t>13</a:t>
            </a:fld>
            <a:endParaRPr lang="en-US"/>
          </a:p>
        </p:txBody>
      </p:sp>
      <p:sp>
        <p:nvSpPr>
          <p:cNvPr id="7" name="Footer Placeholder 6">
            <a:extLst>
              <a:ext uri="{FF2B5EF4-FFF2-40B4-BE49-F238E27FC236}">
                <a16:creationId xmlns:a16="http://schemas.microsoft.com/office/drawing/2014/main" id="{78EE0AFA-2A3D-F473-FF03-D9893A3346AF}"/>
              </a:ext>
            </a:extLst>
          </p:cNvPr>
          <p:cNvSpPr>
            <a:spLocks noGrp="1"/>
          </p:cNvSpPr>
          <p:nvPr>
            <p:ph type="ftr" sz="quarter" idx="11"/>
          </p:nvPr>
        </p:nvSpPr>
        <p:spPr>
          <a:xfrm>
            <a:off x="4038600" y="6356350"/>
            <a:ext cx="4369676" cy="365125"/>
          </a:xfrm>
        </p:spPr>
        <p:txBody>
          <a:bodyPr/>
          <a:lstStyle/>
          <a:p>
            <a:r>
              <a:rPr lang="en-US" dirty="0"/>
              <a:t>Comprehensive Testing Framework for E-Commerce Websites</a:t>
            </a:r>
          </a:p>
        </p:txBody>
      </p:sp>
      <p:grpSp>
        <p:nvGrpSpPr>
          <p:cNvPr id="12" name="Group 11">
            <a:extLst>
              <a:ext uri="{FF2B5EF4-FFF2-40B4-BE49-F238E27FC236}">
                <a16:creationId xmlns:a16="http://schemas.microsoft.com/office/drawing/2014/main" id="{BC7BD9B4-A181-25D1-9656-47C8F831B583}"/>
              </a:ext>
            </a:extLst>
          </p:cNvPr>
          <p:cNvGrpSpPr/>
          <p:nvPr/>
        </p:nvGrpSpPr>
        <p:grpSpPr>
          <a:xfrm>
            <a:off x="10921562" y="99023"/>
            <a:ext cx="1054293" cy="947582"/>
            <a:chOff x="249621" y="939853"/>
            <a:chExt cx="4844219" cy="4353910"/>
          </a:xfrm>
        </p:grpSpPr>
        <p:pic>
          <p:nvPicPr>
            <p:cNvPr id="10" name="Picture 9" descr="A logo with a circle and a letter&#10;&#10;Description automatically generated with medium confidence">
              <a:extLst>
                <a:ext uri="{FF2B5EF4-FFF2-40B4-BE49-F238E27FC236}">
                  <a16:creationId xmlns:a16="http://schemas.microsoft.com/office/drawing/2014/main" id="{9C92517A-83FD-C96C-585A-B43981BFE9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621" y="939853"/>
              <a:ext cx="4353910" cy="4353910"/>
            </a:xfrm>
            <a:prstGeom prst="ellipse">
              <a:avLst/>
            </a:prstGeom>
          </p:spPr>
        </p:pic>
        <p:sp>
          <p:nvSpPr>
            <p:cNvPr id="11" name="Rectangle 10">
              <a:extLst>
                <a:ext uri="{FF2B5EF4-FFF2-40B4-BE49-F238E27FC236}">
                  <a16:creationId xmlns:a16="http://schemas.microsoft.com/office/drawing/2014/main" id="{6DD6DA0B-E58B-A9C9-94FA-4A49947F86DC}"/>
                </a:ext>
              </a:extLst>
            </p:cNvPr>
            <p:cNvSpPr/>
            <p:nvPr/>
          </p:nvSpPr>
          <p:spPr>
            <a:xfrm rot="18290653">
              <a:off x="3996520" y="3358415"/>
              <a:ext cx="331423" cy="1863217"/>
            </a:xfrm>
            <a:prstGeom prst="rect">
              <a:avLst/>
            </a:prstGeom>
            <a:gradFill>
              <a:gsLst>
                <a:gs pos="27000">
                  <a:srgbClr val="3D726E"/>
                </a:gs>
                <a:gs pos="54000">
                  <a:schemeClr val="accent1">
                    <a:lumMod val="45000"/>
                    <a:lumOff val="55000"/>
                  </a:schemeClr>
                </a:gs>
                <a:gs pos="83000">
                  <a:srgbClr val="365E63"/>
                </a:gs>
                <a:gs pos="100000">
                  <a:srgbClr val="20394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34" name="Picture 10" descr="الاتصالات تُطلق مبادرة رواد مصر الرقمية لتمكين مستقبل التكنولوجيا ..تفاصيل">
            <a:extLst>
              <a:ext uri="{FF2B5EF4-FFF2-40B4-BE49-F238E27FC236}">
                <a16:creationId xmlns:a16="http://schemas.microsoft.com/office/drawing/2014/main" id="{FC264286-155B-17D4-FDBC-14838CF26DD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59006" y="0"/>
            <a:ext cx="1171591" cy="107710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Connector 14">
            <a:extLst>
              <a:ext uri="{FF2B5EF4-FFF2-40B4-BE49-F238E27FC236}">
                <a16:creationId xmlns:a16="http://schemas.microsoft.com/office/drawing/2014/main" id="{E994AC37-444E-9768-5524-A59B542018C4}"/>
              </a:ext>
            </a:extLst>
          </p:cNvPr>
          <p:cNvCxnSpPr>
            <a:cxnSpLocks/>
          </p:cNvCxnSpPr>
          <p:nvPr/>
        </p:nvCxnSpPr>
        <p:spPr>
          <a:xfrm>
            <a:off x="0" y="6356350"/>
            <a:ext cx="12192000" cy="0"/>
          </a:xfrm>
          <a:prstGeom prst="line">
            <a:avLst/>
          </a:prstGeom>
          <a:ln w="47625">
            <a:gradFill>
              <a:gsLst>
                <a:gs pos="0">
                  <a:srgbClr val="0DA078"/>
                </a:gs>
                <a:gs pos="51000">
                  <a:srgbClr val="ACBDC5"/>
                </a:gs>
                <a:gs pos="83000">
                  <a:srgbClr val="0DA0B4"/>
                </a:gs>
                <a:gs pos="100000">
                  <a:schemeClr val="accent1">
                    <a:lumMod val="30000"/>
                    <a:lumOff val="70000"/>
                  </a:schemeClr>
                </a:gs>
              </a:gsLst>
              <a:lin ang="0" scaled="0"/>
            </a:gradFill>
          </a:ln>
        </p:spPr>
        <p:style>
          <a:lnRef idx="2">
            <a:schemeClr val="accent1"/>
          </a:lnRef>
          <a:fillRef idx="0">
            <a:schemeClr val="accent1"/>
          </a:fillRef>
          <a:effectRef idx="1">
            <a:schemeClr val="accent1"/>
          </a:effectRef>
          <a:fontRef idx="minor">
            <a:schemeClr val="tx1"/>
          </a:fontRef>
        </p:style>
      </p:cxnSp>
      <p:grpSp>
        <p:nvGrpSpPr>
          <p:cNvPr id="13" name="Group 12">
            <a:extLst>
              <a:ext uri="{FF2B5EF4-FFF2-40B4-BE49-F238E27FC236}">
                <a16:creationId xmlns:a16="http://schemas.microsoft.com/office/drawing/2014/main" id="{39B44FBC-77FA-0A0F-13AB-341F54916361}"/>
              </a:ext>
            </a:extLst>
          </p:cNvPr>
          <p:cNvGrpSpPr/>
          <p:nvPr/>
        </p:nvGrpSpPr>
        <p:grpSpPr>
          <a:xfrm>
            <a:off x="580528" y="-1557748"/>
            <a:ext cx="11030944" cy="11029298"/>
            <a:chOff x="322856" y="-1588228"/>
            <a:chExt cx="11030944" cy="11029298"/>
          </a:xfrm>
        </p:grpSpPr>
        <p:sp>
          <p:nvSpPr>
            <p:cNvPr id="8" name="Oval 7">
              <a:extLst>
                <a:ext uri="{FF2B5EF4-FFF2-40B4-BE49-F238E27FC236}">
                  <a16:creationId xmlns:a16="http://schemas.microsoft.com/office/drawing/2014/main" id="{F15392FE-A589-684E-58D5-C74E39AE3FA8}"/>
                </a:ext>
              </a:extLst>
            </p:cNvPr>
            <p:cNvSpPr/>
            <p:nvPr/>
          </p:nvSpPr>
          <p:spPr>
            <a:xfrm>
              <a:off x="322856" y="-1588228"/>
              <a:ext cx="11029298" cy="11029298"/>
            </a:xfrm>
            <a:prstGeom prst="ellipse">
              <a:avLst/>
            </a:prstGeom>
            <a:solidFill>
              <a:srgbClr val="0DA096">
                <a:alpha val="4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124" name="Picture 4">
              <a:extLst>
                <a:ext uri="{FF2B5EF4-FFF2-40B4-BE49-F238E27FC236}">
                  <a16:creationId xmlns:a16="http://schemas.microsoft.com/office/drawing/2014/main" id="{AA01490B-D036-B490-AE51-6C31E33A145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7682" y="1861616"/>
              <a:ext cx="11016118" cy="4129610"/>
            </a:xfrm>
            <a:prstGeom prst="rect">
              <a:avLst/>
            </a:prstGeom>
            <a:noFill/>
            <a:extLst>
              <a:ext uri="{909E8E84-426E-40DD-AFC4-6F175D3DCCD1}">
                <a14:hiddenFill xmlns:a14="http://schemas.microsoft.com/office/drawing/2010/main">
                  <a:solidFill>
                    <a:srgbClr val="FFFFFF"/>
                  </a:solidFill>
                </a14:hiddenFill>
              </a:ext>
            </a:extLst>
          </p:spPr>
        </p:pic>
      </p:grpSp>
      <p:sp>
        <p:nvSpPr>
          <p:cNvPr id="9" name="TextBox 8">
            <a:extLst>
              <a:ext uri="{FF2B5EF4-FFF2-40B4-BE49-F238E27FC236}">
                <a16:creationId xmlns:a16="http://schemas.microsoft.com/office/drawing/2014/main" id="{96F60212-B894-A2C4-D097-CC8773486A03}"/>
              </a:ext>
            </a:extLst>
          </p:cNvPr>
          <p:cNvSpPr txBox="1"/>
          <p:nvPr/>
        </p:nvSpPr>
        <p:spPr>
          <a:xfrm>
            <a:off x="437806" y="280426"/>
            <a:ext cx="8682748" cy="584775"/>
          </a:xfrm>
          <a:prstGeom prst="rect">
            <a:avLst/>
          </a:prstGeom>
          <a:noFill/>
        </p:spPr>
        <p:txBody>
          <a:bodyPr wrap="square" rtlCol="0">
            <a:spAutoFit/>
          </a:bodyPr>
          <a:lstStyle/>
          <a:p>
            <a:r>
              <a:rPr lang="en-US" sz="3200" dirty="0">
                <a:solidFill>
                  <a:schemeClr val="bg1"/>
                </a:solidFill>
              </a:rPr>
              <a:t>Login Functionality Bug</a:t>
            </a:r>
          </a:p>
        </p:txBody>
      </p:sp>
    </p:spTree>
    <p:extLst>
      <p:ext uri="{BB962C8B-B14F-4D97-AF65-F5344CB8AC3E}">
        <p14:creationId xmlns:p14="http://schemas.microsoft.com/office/powerpoint/2010/main" val="3234615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300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2F89543-0540-9477-0B9B-07AC4D74F703}"/>
              </a:ext>
            </a:extLst>
          </p:cNvPr>
          <p:cNvPicPr>
            <a:picLocks noChangeAspect="1"/>
          </p:cNvPicPr>
          <p:nvPr/>
        </p:nvPicPr>
        <p:blipFill>
          <a:blip r:embed="rId2">
            <a:alphaModFix/>
          </a:blip>
          <a:stretch>
            <a:fillRect/>
          </a:stretch>
        </p:blipFill>
        <p:spPr>
          <a:xfrm>
            <a:off x="-13244" y="1145628"/>
            <a:ext cx="12191999" cy="5174570"/>
          </a:xfrm>
          <a:prstGeom prst="rect">
            <a:avLst/>
          </a:prstGeom>
          <a:effectLst>
            <a:softEdge rad="0"/>
          </a:effectLst>
        </p:spPr>
      </p:pic>
      <p:sp>
        <p:nvSpPr>
          <p:cNvPr id="4" name="Rectangle 3">
            <a:extLst>
              <a:ext uri="{FF2B5EF4-FFF2-40B4-BE49-F238E27FC236}">
                <a16:creationId xmlns:a16="http://schemas.microsoft.com/office/drawing/2014/main" id="{91489D97-9335-E3D4-6789-321AB622D407}"/>
              </a:ext>
            </a:extLst>
          </p:cNvPr>
          <p:cNvSpPr/>
          <p:nvPr/>
        </p:nvSpPr>
        <p:spPr>
          <a:xfrm>
            <a:off x="0" y="0"/>
            <a:ext cx="12192000" cy="1145628"/>
          </a:xfrm>
          <a:prstGeom prst="rect">
            <a:avLst/>
          </a:prstGeom>
          <a:solidFill>
            <a:srgbClr val="0DA07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ate Placeholder 4">
            <a:extLst>
              <a:ext uri="{FF2B5EF4-FFF2-40B4-BE49-F238E27FC236}">
                <a16:creationId xmlns:a16="http://schemas.microsoft.com/office/drawing/2014/main" id="{99A6C533-44AD-EA4A-7A6E-B0EE9FCD6982}"/>
              </a:ext>
            </a:extLst>
          </p:cNvPr>
          <p:cNvSpPr>
            <a:spLocks noGrp="1"/>
          </p:cNvSpPr>
          <p:nvPr>
            <p:ph type="dt" sz="half" idx="10"/>
          </p:nvPr>
        </p:nvSpPr>
        <p:spPr/>
        <p:txBody>
          <a:bodyPr/>
          <a:lstStyle/>
          <a:p>
            <a:fld id="{B10EC7C9-D5D6-4B54-82E4-F9E0EBB94A8A}" type="datetime1">
              <a:rPr lang="en-US" smtClean="0"/>
              <a:t>10/25/2024</a:t>
            </a:fld>
            <a:endParaRPr lang="en-US" dirty="0"/>
          </a:p>
        </p:txBody>
      </p:sp>
      <p:sp>
        <p:nvSpPr>
          <p:cNvPr id="6" name="Slide Number Placeholder 5">
            <a:extLst>
              <a:ext uri="{FF2B5EF4-FFF2-40B4-BE49-F238E27FC236}">
                <a16:creationId xmlns:a16="http://schemas.microsoft.com/office/drawing/2014/main" id="{2AAAA714-C348-AB7B-EA13-BEAEE644067F}"/>
              </a:ext>
            </a:extLst>
          </p:cNvPr>
          <p:cNvSpPr>
            <a:spLocks noGrp="1"/>
          </p:cNvSpPr>
          <p:nvPr>
            <p:ph type="sldNum" sz="quarter" idx="12"/>
          </p:nvPr>
        </p:nvSpPr>
        <p:spPr/>
        <p:txBody>
          <a:bodyPr/>
          <a:lstStyle/>
          <a:p>
            <a:fld id="{1AB6565D-0FBC-433A-BBE0-7EB3672724A4}" type="slidenum">
              <a:rPr lang="en-US" smtClean="0"/>
              <a:t>14</a:t>
            </a:fld>
            <a:endParaRPr lang="en-US"/>
          </a:p>
        </p:txBody>
      </p:sp>
      <p:sp>
        <p:nvSpPr>
          <p:cNvPr id="7" name="Footer Placeholder 6">
            <a:extLst>
              <a:ext uri="{FF2B5EF4-FFF2-40B4-BE49-F238E27FC236}">
                <a16:creationId xmlns:a16="http://schemas.microsoft.com/office/drawing/2014/main" id="{78EE0AFA-2A3D-F473-FF03-D9893A3346AF}"/>
              </a:ext>
            </a:extLst>
          </p:cNvPr>
          <p:cNvSpPr>
            <a:spLocks noGrp="1"/>
          </p:cNvSpPr>
          <p:nvPr>
            <p:ph type="ftr" sz="quarter" idx="11"/>
          </p:nvPr>
        </p:nvSpPr>
        <p:spPr>
          <a:xfrm>
            <a:off x="4038600" y="6356350"/>
            <a:ext cx="4369676" cy="365125"/>
          </a:xfrm>
        </p:spPr>
        <p:txBody>
          <a:bodyPr/>
          <a:lstStyle/>
          <a:p>
            <a:r>
              <a:rPr lang="en-US" dirty="0"/>
              <a:t>Comprehensive Testing Framework for E-Commerce Websites</a:t>
            </a:r>
          </a:p>
        </p:txBody>
      </p:sp>
      <p:grpSp>
        <p:nvGrpSpPr>
          <p:cNvPr id="12" name="Group 11">
            <a:extLst>
              <a:ext uri="{FF2B5EF4-FFF2-40B4-BE49-F238E27FC236}">
                <a16:creationId xmlns:a16="http://schemas.microsoft.com/office/drawing/2014/main" id="{BC7BD9B4-A181-25D1-9656-47C8F831B583}"/>
              </a:ext>
            </a:extLst>
          </p:cNvPr>
          <p:cNvGrpSpPr/>
          <p:nvPr/>
        </p:nvGrpSpPr>
        <p:grpSpPr>
          <a:xfrm>
            <a:off x="10921562" y="99023"/>
            <a:ext cx="1054293" cy="947582"/>
            <a:chOff x="249621" y="939853"/>
            <a:chExt cx="4844219" cy="4353910"/>
          </a:xfrm>
        </p:grpSpPr>
        <p:pic>
          <p:nvPicPr>
            <p:cNvPr id="10" name="Picture 9" descr="A logo with a circle and a letter&#10;&#10;Description automatically generated with medium confidence">
              <a:extLst>
                <a:ext uri="{FF2B5EF4-FFF2-40B4-BE49-F238E27FC236}">
                  <a16:creationId xmlns:a16="http://schemas.microsoft.com/office/drawing/2014/main" id="{9C92517A-83FD-C96C-585A-B43981BFE9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621" y="939853"/>
              <a:ext cx="4353910" cy="4353910"/>
            </a:xfrm>
            <a:prstGeom prst="ellipse">
              <a:avLst/>
            </a:prstGeom>
          </p:spPr>
        </p:pic>
        <p:sp>
          <p:nvSpPr>
            <p:cNvPr id="11" name="Rectangle 10">
              <a:extLst>
                <a:ext uri="{FF2B5EF4-FFF2-40B4-BE49-F238E27FC236}">
                  <a16:creationId xmlns:a16="http://schemas.microsoft.com/office/drawing/2014/main" id="{6DD6DA0B-E58B-A9C9-94FA-4A49947F86DC}"/>
                </a:ext>
              </a:extLst>
            </p:cNvPr>
            <p:cNvSpPr/>
            <p:nvPr/>
          </p:nvSpPr>
          <p:spPr>
            <a:xfrm rot="18290653">
              <a:off x="3996520" y="3358415"/>
              <a:ext cx="331423" cy="1863217"/>
            </a:xfrm>
            <a:prstGeom prst="rect">
              <a:avLst/>
            </a:prstGeom>
            <a:gradFill>
              <a:gsLst>
                <a:gs pos="27000">
                  <a:srgbClr val="3D726E"/>
                </a:gs>
                <a:gs pos="54000">
                  <a:schemeClr val="accent1">
                    <a:lumMod val="45000"/>
                    <a:lumOff val="55000"/>
                  </a:schemeClr>
                </a:gs>
                <a:gs pos="83000">
                  <a:srgbClr val="365E63"/>
                </a:gs>
                <a:gs pos="100000">
                  <a:srgbClr val="20394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34" name="Picture 10" descr="الاتصالات تُطلق مبادرة رواد مصر الرقمية لتمكين مستقبل التكنولوجيا ..تفاصيل">
            <a:extLst>
              <a:ext uri="{FF2B5EF4-FFF2-40B4-BE49-F238E27FC236}">
                <a16:creationId xmlns:a16="http://schemas.microsoft.com/office/drawing/2014/main" id="{FC264286-155B-17D4-FDBC-14838CF26DD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59006" y="0"/>
            <a:ext cx="1171591" cy="107710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Connector 14">
            <a:extLst>
              <a:ext uri="{FF2B5EF4-FFF2-40B4-BE49-F238E27FC236}">
                <a16:creationId xmlns:a16="http://schemas.microsoft.com/office/drawing/2014/main" id="{E994AC37-444E-9768-5524-A59B542018C4}"/>
              </a:ext>
            </a:extLst>
          </p:cNvPr>
          <p:cNvCxnSpPr>
            <a:cxnSpLocks/>
          </p:cNvCxnSpPr>
          <p:nvPr/>
        </p:nvCxnSpPr>
        <p:spPr>
          <a:xfrm>
            <a:off x="0" y="6356350"/>
            <a:ext cx="12192000" cy="0"/>
          </a:xfrm>
          <a:prstGeom prst="line">
            <a:avLst/>
          </a:prstGeom>
          <a:ln w="47625">
            <a:gradFill>
              <a:gsLst>
                <a:gs pos="0">
                  <a:srgbClr val="0DA078"/>
                </a:gs>
                <a:gs pos="51000">
                  <a:srgbClr val="ACBDC5"/>
                </a:gs>
                <a:gs pos="83000">
                  <a:srgbClr val="0DA0B4"/>
                </a:gs>
                <a:gs pos="100000">
                  <a:schemeClr val="accent1">
                    <a:lumMod val="30000"/>
                    <a:lumOff val="70000"/>
                  </a:schemeClr>
                </a:gs>
              </a:gsLst>
              <a:lin ang="0" scaled="0"/>
            </a:gradFill>
          </a:ln>
        </p:spPr>
        <p:style>
          <a:lnRef idx="2">
            <a:schemeClr val="accent1"/>
          </a:lnRef>
          <a:fillRef idx="0">
            <a:schemeClr val="accent1"/>
          </a:fillRef>
          <a:effectRef idx="1">
            <a:schemeClr val="accent1"/>
          </a:effectRef>
          <a:fontRef idx="minor">
            <a:schemeClr val="tx1"/>
          </a:fontRef>
        </p:style>
      </p:cxnSp>
      <p:grpSp>
        <p:nvGrpSpPr>
          <p:cNvPr id="2" name="Group 1">
            <a:extLst>
              <a:ext uri="{FF2B5EF4-FFF2-40B4-BE49-F238E27FC236}">
                <a16:creationId xmlns:a16="http://schemas.microsoft.com/office/drawing/2014/main" id="{FC556958-5AAF-F418-DC6E-A06EAA900E49}"/>
              </a:ext>
            </a:extLst>
          </p:cNvPr>
          <p:cNvGrpSpPr/>
          <p:nvPr/>
        </p:nvGrpSpPr>
        <p:grpSpPr>
          <a:xfrm>
            <a:off x="580528" y="-1557748"/>
            <a:ext cx="11079685" cy="11029298"/>
            <a:chOff x="580528" y="-1557748"/>
            <a:chExt cx="11079685" cy="11029298"/>
          </a:xfrm>
        </p:grpSpPr>
        <p:sp>
          <p:nvSpPr>
            <p:cNvPr id="8" name="Oval 7">
              <a:extLst>
                <a:ext uri="{FF2B5EF4-FFF2-40B4-BE49-F238E27FC236}">
                  <a16:creationId xmlns:a16="http://schemas.microsoft.com/office/drawing/2014/main" id="{F15392FE-A589-684E-58D5-C74E39AE3FA8}"/>
                </a:ext>
              </a:extLst>
            </p:cNvPr>
            <p:cNvSpPr/>
            <p:nvPr/>
          </p:nvSpPr>
          <p:spPr>
            <a:xfrm>
              <a:off x="580528" y="-1557748"/>
              <a:ext cx="11029298" cy="11029298"/>
            </a:xfrm>
            <a:prstGeom prst="ellipse">
              <a:avLst/>
            </a:prstGeom>
            <a:solidFill>
              <a:srgbClr val="0DA096">
                <a:alpha val="4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146" name="Picture 2">
              <a:extLst>
                <a:ext uri="{FF2B5EF4-FFF2-40B4-BE49-F238E27FC236}">
                  <a16:creationId xmlns:a16="http://schemas.microsoft.com/office/drawing/2014/main" id="{A0546C53-D7AD-2016-1A20-0E703AE2DB4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8789" y="2382083"/>
              <a:ext cx="10951424" cy="2448384"/>
            </a:xfrm>
            <a:prstGeom prst="rect">
              <a:avLst/>
            </a:prstGeom>
            <a:noFill/>
            <a:extLst>
              <a:ext uri="{909E8E84-426E-40DD-AFC4-6F175D3DCCD1}">
                <a14:hiddenFill xmlns:a14="http://schemas.microsoft.com/office/drawing/2010/main">
                  <a:solidFill>
                    <a:srgbClr val="FFFFFF"/>
                  </a:solidFill>
                </a14:hiddenFill>
              </a:ext>
            </a:extLst>
          </p:spPr>
        </p:pic>
      </p:grpSp>
      <p:sp>
        <p:nvSpPr>
          <p:cNvPr id="9" name="TextBox 8">
            <a:extLst>
              <a:ext uri="{FF2B5EF4-FFF2-40B4-BE49-F238E27FC236}">
                <a16:creationId xmlns:a16="http://schemas.microsoft.com/office/drawing/2014/main" id="{96F60212-B894-A2C4-D097-CC8773486A03}"/>
              </a:ext>
            </a:extLst>
          </p:cNvPr>
          <p:cNvSpPr txBox="1"/>
          <p:nvPr/>
        </p:nvSpPr>
        <p:spPr>
          <a:xfrm>
            <a:off x="437806" y="280426"/>
            <a:ext cx="8682748" cy="584775"/>
          </a:xfrm>
          <a:prstGeom prst="rect">
            <a:avLst/>
          </a:prstGeom>
          <a:noFill/>
        </p:spPr>
        <p:txBody>
          <a:bodyPr wrap="square" rtlCol="0">
            <a:spAutoFit/>
          </a:bodyPr>
          <a:lstStyle/>
          <a:p>
            <a:r>
              <a:rPr lang="en-US" sz="3200" dirty="0">
                <a:solidFill>
                  <a:schemeClr val="bg1"/>
                </a:solidFill>
              </a:rPr>
              <a:t>Product Search Filter Error:</a:t>
            </a:r>
          </a:p>
        </p:txBody>
      </p:sp>
    </p:spTree>
    <p:extLst>
      <p:ext uri="{BB962C8B-B14F-4D97-AF65-F5344CB8AC3E}">
        <p14:creationId xmlns:p14="http://schemas.microsoft.com/office/powerpoint/2010/main" val="16064316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2F89543-0540-9477-0B9B-07AC4D74F703}"/>
              </a:ext>
            </a:extLst>
          </p:cNvPr>
          <p:cNvPicPr>
            <a:picLocks noChangeAspect="1"/>
          </p:cNvPicPr>
          <p:nvPr/>
        </p:nvPicPr>
        <p:blipFill>
          <a:blip r:embed="rId2">
            <a:alphaModFix/>
          </a:blip>
          <a:stretch>
            <a:fillRect/>
          </a:stretch>
        </p:blipFill>
        <p:spPr>
          <a:xfrm>
            <a:off x="-13244" y="1145628"/>
            <a:ext cx="12191999" cy="5174570"/>
          </a:xfrm>
          <a:prstGeom prst="rect">
            <a:avLst/>
          </a:prstGeom>
          <a:effectLst>
            <a:softEdge rad="0"/>
          </a:effectLst>
        </p:spPr>
      </p:pic>
      <p:sp>
        <p:nvSpPr>
          <p:cNvPr id="4" name="Rectangle 3">
            <a:extLst>
              <a:ext uri="{FF2B5EF4-FFF2-40B4-BE49-F238E27FC236}">
                <a16:creationId xmlns:a16="http://schemas.microsoft.com/office/drawing/2014/main" id="{91489D97-9335-E3D4-6789-321AB622D407}"/>
              </a:ext>
            </a:extLst>
          </p:cNvPr>
          <p:cNvSpPr/>
          <p:nvPr/>
        </p:nvSpPr>
        <p:spPr>
          <a:xfrm>
            <a:off x="0" y="0"/>
            <a:ext cx="12192000" cy="1145628"/>
          </a:xfrm>
          <a:prstGeom prst="rect">
            <a:avLst/>
          </a:prstGeom>
          <a:solidFill>
            <a:srgbClr val="0DA07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ate Placeholder 4">
            <a:extLst>
              <a:ext uri="{FF2B5EF4-FFF2-40B4-BE49-F238E27FC236}">
                <a16:creationId xmlns:a16="http://schemas.microsoft.com/office/drawing/2014/main" id="{99A6C533-44AD-EA4A-7A6E-B0EE9FCD6982}"/>
              </a:ext>
            </a:extLst>
          </p:cNvPr>
          <p:cNvSpPr>
            <a:spLocks noGrp="1"/>
          </p:cNvSpPr>
          <p:nvPr>
            <p:ph type="dt" sz="half" idx="10"/>
          </p:nvPr>
        </p:nvSpPr>
        <p:spPr/>
        <p:txBody>
          <a:bodyPr/>
          <a:lstStyle/>
          <a:p>
            <a:fld id="{B10EC7C9-D5D6-4B54-82E4-F9E0EBB94A8A}" type="datetime1">
              <a:rPr lang="en-US" smtClean="0"/>
              <a:t>10/25/2024</a:t>
            </a:fld>
            <a:endParaRPr lang="en-US" dirty="0"/>
          </a:p>
        </p:txBody>
      </p:sp>
      <p:sp>
        <p:nvSpPr>
          <p:cNvPr id="6" name="Slide Number Placeholder 5">
            <a:extLst>
              <a:ext uri="{FF2B5EF4-FFF2-40B4-BE49-F238E27FC236}">
                <a16:creationId xmlns:a16="http://schemas.microsoft.com/office/drawing/2014/main" id="{2AAAA714-C348-AB7B-EA13-BEAEE644067F}"/>
              </a:ext>
            </a:extLst>
          </p:cNvPr>
          <p:cNvSpPr>
            <a:spLocks noGrp="1"/>
          </p:cNvSpPr>
          <p:nvPr>
            <p:ph type="sldNum" sz="quarter" idx="12"/>
          </p:nvPr>
        </p:nvSpPr>
        <p:spPr/>
        <p:txBody>
          <a:bodyPr/>
          <a:lstStyle/>
          <a:p>
            <a:fld id="{1AB6565D-0FBC-433A-BBE0-7EB3672724A4}" type="slidenum">
              <a:rPr lang="en-US" smtClean="0"/>
              <a:t>15</a:t>
            </a:fld>
            <a:endParaRPr lang="en-US"/>
          </a:p>
        </p:txBody>
      </p:sp>
      <p:sp>
        <p:nvSpPr>
          <p:cNvPr id="7" name="Footer Placeholder 6">
            <a:extLst>
              <a:ext uri="{FF2B5EF4-FFF2-40B4-BE49-F238E27FC236}">
                <a16:creationId xmlns:a16="http://schemas.microsoft.com/office/drawing/2014/main" id="{78EE0AFA-2A3D-F473-FF03-D9893A3346AF}"/>
              </a:ext>
            </a:extLst>
          </p:cNvPr>
          <p:cNvSpPr>
            <a:spLocks noGrp="1"/>
          </p:cNvSpPr>
          <p:nvPr>
            <p:ph type="ftr" sz="quarter" idx="11"/>
          </p:nvPr>
        </p:nvSpPr>
        <p:spPr>
          <a:xfrm>
            <a:off x="4038600" y="6356350"/>
            <a:ext cx="4369676" cy="365125"/>
          </a:xfrm>
        </p:spPr>
        <p:txBody>
          <a:bodyPr/>
          <a:lstStyle/>
          <a:p>
            <a:r>
              <a:rPr lang="en-US" dirty="0"/>
              <a:t>Comprehensive Testing Framework for E-Commerce Websites</a:t>
            </a:r>
          </a:p>
        </p:txBody>
      </p:sp>
      <p:grpSp>
        <p:nvGrpSpPr>
          <p:cNvPr id="12" name="Group 11">
            <a:extLst>
              <a:ext uri="{FF2B5EF4-FFF2-40B4-BE49-F238E27FC236}">
                <a16:creationId xmlns:a16="http://schemas.microsoft.com/office/drawing/2014/main" id="{BC7BD9B4-A181-25D1-9656-47C8F831B583}"/>
              </a:ext>
            </a:extLst>
          </p:cNvPr>
          <p:cNvGrpSpPr/>
          <p:nvPr/>
        </p:nvGrpSpPr>
        <p:grpSpPr>
          <a:xfrm>
            <a:off x="10921562" y="99023"/>
            <a:ext cx="1054293" cy="947582"/>
            <a:chOff x="249621" y="939853"/>
            <a:chExt cx="4844219" cy="4353910"/>
          </a:xfrm>
        </p:grpSpPr>
        <p:pic>
          <p:nvPicPr>
            <p:cNvPr id="10" name="Picture 9" descr="A logo with a circle and a letter&#10;&#10;Description automatically generated with medium confidence">
              <a:extLst>
                <a:ext uri="{FF2B5EF4-FFF2-40B4-BE49-F238E27FC236}">
                  <a16:creationId xmlns:a16="http://schemas.microsoft.com/office/drawing/2014/main" id="{9C92517A-83FD-C96C-585A-B43981BFE9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621" y="939853"/>
              <a:ext cx="4353910" cy="4353910"/>
            </a:xfrm>
            <a:prstGeom prst="ellipse">
              <a:avLst/>
            </a:prstGeom>
          </p:spPr>
        </p:pic>
        <p:sp>
          <p:nvSpPr>
            <p:cNvPr id="11" name="Rectangle 10">
              <a:extLst>
                <a:ext uri="{FF2B5EF4-FFF2-40B4-BE49-F238E27FC236}">
                  <a16:creationId xmlns:a16="http://schemas.microsoft.com/office/drawing/2014/main" id="{6DD6DA0B-E58B-A9C9-94FA-4A49947F86DC}"/>
                </a:ext>
              </a:extLst>
            </p:cNvPr>
            <p:cNvSpPr/>
            <p:nvPr/>
          </p:nvSpPr>
          <p:spPr>
            <a:xfrm rot="18290653">
              <a:off x="3996520" y="3358415"/>
              <a:ext cx="331423" cy="1863217"/>
            </a:xfrm>
            <a:prstGeom prst="rect">
              <a:avLst/>
            </a:prstGeom>
            <a:gradFill>
              <a:gsLst>
                <a:gs pos="27000">
                  <a:srgbClr val="3D726E"/>
                </a:gs>
                <a:gs pos="54000">
                  <a:schemeClr val="accent1">
                    <a:lumMod val="45000"/>
                    <a:lumOff val="55000"/>
                  </a:schemeClr>
                </a:gs>
                <a:gs pos="83000">
                  <a:srgbClr val="365E63"/>
                </a:gs>
                <a:gs pos="100000">
                  <a:srgbClr val="20394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34" name="Picture 10" descr="الاتصالات تُطلق مبادرة رواد مصر الرقمية لتمكين مستقبل التكنولوجيا ..تفاصيل">
            <a:extLst>
              <a:ext uri="{FF2B5EF4-FFF2-40B4-BE49-F238E27FC236}">
                <a16:creationId xmlns:a16="http://schemas.microsoft.com/office/drawing/2014/main" id="{FC264286-155B-17D4-FDBC-14838CF26DD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59006" y="0"/>
            <a:ext cx="1171591" cy="107710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Connector 14">
            <a:extLst>
              <a:ext uri="{FF2B5EF4-FFF2-40B4-BE49-F238E27FC236}">
                <a16:creationId xmlns:a16="http://schemas.microsoft.com/office/drawing/2014/main" id="{E994AC37-444E-9768-5524-A59B542018C4}"/>
              </a:ext>
            </a:extLst>
          </p:cNvPr>
          <p:cNvCxnSpPr>
            <a:cxnSpLocks/>
          </p:cNvCxnSpPr>
          <p:nvPr/>
        </p:nvCxnSpPr>
        <p:spPr>
          <a:xfrm>
            <a:off x="0" y="6356350"/>
            <a:ext cx="12192000" cy="0"/>
          </a:xfrm>
          <a:prstGeom prst="line">
            <a:avLst/>
          </a:prstGeom>
          <a:ln w="47625">
            <a:gradFill>
              <a:gsLst>
                <a:gs pos="0">
                  <a:srgbClr val="0DA078"/>
                </a:gs>
                <a:gs pos="51000">
                  <a:srgbClr val="ACBDC5"/>
                </a:gs>
                <a:gs pos="83000">
                  <a:srgbClr val="0DA0B4"/>
                </a:gs>
                <a:gs pos="100000">
                  <a:schemeClr val="accent1">
                    <a:lumMod val="30000"/>
                    <a:lumOff val="70000"/>
                  </a:schemeClr>
                </a:gs>
              </a:gsLst>
              <a:lin ang="0" scaled="0"/>
            </a:gradFill>
          </a:ln>
        </p:spPr>
        <p:style>
          <a:lnRef idx="2">
            <a:schemeClr val="accent1"/>
          </a:lnRef>
          <a:fillRef idx="0">
            <a:schemeClr val="accent1"/>
          </a:fillRef>
          <a:effectRef idx="1">
            <a:schemeClr val="accent1"/>
          </a:effectRef>
          <a:fontRef idx="minor">
            <a:schemeClr val="tx1"/>
          </a:fontRef>
        </p:style>
      </p:cxnSp>
      <p:sp>
        <p:nvSpPr>
          <p:cNvPr id="8" name="Oval 7">
            <a:extLst>
              <a:ext uri="{FF2B5EF4-FFF2-40B4-BE49-F238E27FC236}">
                <a16:creationId xmlns:a16="http://schemas.microsoft.com/office/drawing/2014/main" id="{F15392FE-A589-684E-58D5-C74E39AE3FA8}"/>
              </a:ext>
            </a:extLst>
          </p:cNvPr>
          <p:cNvSpPr/>
          <p:nvPr/>
        </p:nvSpPr>
        <p:spPr>
          <a:xfrm>
            <a:off x="580528" y="-1557748"/>
            <a:ext cx="11029298" cy="11029298"/>
          </a:xfrm>
          <a:prstGeom prst="ellipse">
            <a:avLst/>
          </a:prstGeom>
          <a:solidFill>
            <a:srgbClr val="0DA096">
              <a:alpha val="4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172" name="Picture 4">
            <a:extLst>
              <a:ext uri="{FF2B5EF4-FFF2-40B4-BE49-F238E27FC236}">
                <a16:creationId xmlns:a16="http://schemas.microsoft.com/office/drawing/2014/main" id="{A2149E3B-F11F-87B1-C809-A1BD4ABA88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8243" y="2202019"/>
            <a:ext cx="10563897" cy="289126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96F60212-B894-A2C4-D097-CC8773486A03}"/>
              </a:ext>
            </a:extLst>
          </p:cNvPr>
          <p:cNvSpPr txBox="1"/>
          <p:nvPr/>
        </p:nvSpPr>
        <p:spPr>
          <a:xfrm>
            <a:off x="437806" y="280426"/>
            <a:ext cx="8682748" cy="584775"/>
          </a:xfrm>
          <a:prstGeom prst="rect">
            <a:avLst/>
          </a:prstGeom>
          <a:noFill/>
        </p:spPr>
        <p:txBody>
          <a:bodyPr wrap="square" rtlCol="0">
            <a:spAutoFit/>
          </a:bodyPr>
          <a:lstStyle/>
          <a:p>
            <a:r>
              <a:rPr lang="en-US" sz="3200" dirty="0">
                <a:solidFill>
                  <a:schemeClr val="bg1"/>
                </a:solidFill>
              </a:rPr>
              <a:t>Shopping Cart Quantity Bug:</a:t>
            </a:r>
          </a:p>
        </p:txBody>
      </p:sp>
    </p:spTree>
    <p:extLst>
      <p:ext uri="{BB962C8B-B14F-4D97-AF65-F5344CB8AC3E}">
        <p14:creationId xmlns:p14="http://schemas.microsoft.com/office/powerpoint/2010/main" val="18985732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2F89543-0540-9477-0B9B-07AC4D74F703}"/>
              </a:ext>
            </a:extLst>
          </p:cNvPr>
          <p:cNvPicPr>
            <a:picLocks noChangeAspect="1"/>
          </p:cNvPicPr>
          <p:nvPr/>
        </p:nvPicPr>
        <p:blipFill>
          <a:blip r:embed="rId2">
            <a:alphaModFix/>
          </a:blip>
          <a:stretch>
            <a:fillRect/>
          </a:stretch>
        </p:blipFill>
        <p:spPr>
          <a:xfrm>
            <a:off x="-13244" y="1145628"/>
            <a:ext cx="12191999" cy="5174570"/>
          </a:xfrm>
          <a:prstGeom prst="rect">
            <a:avLst/>
          </a:prstGeom>
          <a:effectLst>
            <a:softEdge rad="0"/>
          </a:effectLst>
        </p:spPr>
      </p:pic>
      <p:sp>
        <p:nvSpPr>
          <p:cNvPr id="4" name="Rectangle 3">
            <a:extLst>
              <a:ext uri="{FF2B5EF4-FFF2-40B4-BE49-F238E27FC236}">
                <a16:creationId xmlns:a16="http://schemas.microsoft.com/office/drawing/2014/main" id="{91489D97-9335-E3D4-6789-321AB622D407}"/>
              </a:ext>
            </a:extLst>
          </p:cNvPr>
          <p:cNvSpPr/>
          <p:nvPr/>
        </p:nvSpPr>
        <p:spPr>
          <a:xfrm>
            <a:off x="0" y="0"/>
            <a:ext cx="12192000" cy="1145628"/>
          </a:xfrm>
          <a:prstGeom prst="rect">
            <a:avLst/>
          </a:prstGeom>
          <a:solidFill>
            <a:srgbClr val="0DA07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ate Placeholder 4">
            <a:extLst>
              <a:ext uri="{FF2B5EF4-FFF2-40B4-BE49-F238E27FC236}">
                <a16:creationId xmlns:a16="http://schemas.microsoft.com/office/drawing/2014/main" id="{99A6C533-44AD-EA4A-7A6E-B0EE9FCD6982}"/>
              </a:ext>
            </a:extLst>
          </p:cNvPr>
          <p:cNvSpPr>
            <a:spLocks noGrp="1"/>
          </p:cNvSpPr>
          <p:nvPr>
            <p:ph type="dt" sz="half" idx="10"/>
          </p:nvPr>
        </p:nvSpPr>
        <p:spPr/>
        <p:txBody>
          <a:bodyPr/>
          <a:lstStyle/>
          <a:p>
            <a:fld id="{B10EC7C9-D5D6-4B54-82E4-F9E0EBB94A8A}" type="datetime1">
              <a:rPr lang="en-US" smtClean="0"/>
              <a:t>10/25/2024</a:t>
            </a:fld>
            <a:endParaRPr lang="en-US" dirty="0"/>
          </a:p>
        </p:txBody>
      </p:sp>
      <p:sp>
        <p:nvSpPr>
          <p:cNvPr id="6" name="Slide Number Placeholder 5">
            <a:extLst>
              <a:ext uri="{FF2B5EF4-FFF2-40B4-BE49-F238E27FC236}">
                <a16:creationId xmlns:a16="http://schemas.microsoft.com/office/drawing/2014/main" id="{2AAAA714-C348-AB7B-EA13-BEAEE644067F}"/>
              </a:ext>
            </a:extLst>
          </p:cNvPr>
          <p:cNvSpPr>
            <a:spLocks noGrp="1"/>
          </p:cNvSpPr>
          <p:nvPr>
            <p:ph type="sldNum" sz="quarter" idx="12"/>
          </p:nvPr>
        </p:nvSpPr>
        <p:spPr/>
        <p:txBody>
          <a:bodyPr/>
          <a:lstStyle/>
          <a:p>
            <a:fld id="{1AB6565D-0FBC-433A-BBE0-7EB3672724A4}" type="slidenum">
              <a:rPr lang="en-US" smtClean="0"/>
              <a:t>16</a:t>
            </a:fld>
            <a:endParaRPr lang="en-US"/>
          </a:p>
        </p:txBody>
      </p:sp>
      <p:sp>
        <p:nvSpPr>
          <p:cNvPr id="7" name="Footer Placeholder 6">
            <a:extLst>
              <a:ext uri="{FF2B5EF4-FFF2-40B4-BE49-F238E27FC236}">
                <a16:creationId xmlns:a16="http://schemas.microsoft.com/office/drawing/2014/main" id="{78EE0AFA-2A3D-F473-FF03-D9893A3346AF}"/>
              </a:ext>
            </a:extLst>
          </p:cNvPr>
          <p:cNvSpPr>
            <a:spLocks noGrp="1"/>
          </p:cNvSpPr>
          <p:nvPr>
            <p:ph type="ftr" sz="quarter" idx="11"/>
          </p:nvPr>
        </p:nvSpPr>
        <p:spPr>
          <a:xfrm>
            <a:off x="4038600" y="6356350"/>
            <a:ext cx="4369676" cy="365125"/>
          </a:xfrm>
        </p:spPr>
        <p:txBody>
          <a:bodyPr/>
          <a:lstStyle/>
          <a:p>
            <a:r>
              <a:rPr lang="en-US" dirty="0"/>
              <a:t>Comprehensive Testing Framework for E-Commerce Websites</a:t>
            </a:r>
          </a:p>
        </p:txBody>
      </p:sp>
      <p:grpSp>
        <p:nvGrpSpPr>
          <p:cNvPr id="12" name="Group 11">
            <a:extLst>
              <a:ext uri="{FF2B5EF4-FFF2-40B4-BE49-F238E27FC236}">
                <a16:creationId xmlns:a16="http://schemas.microsoft.com/office/drawing/2014/main" id="{BC7BD9B4-A181-25D1-9656-47C8F831B583}"/>
              </a:ext>
            </a:extLst>
          </p:cNvPr>
          <p:cNvGrpSpPr/>
          <p:nvPr/>
        </p:nvGrpSpPr>
        <p:grpSpPr>
          <a:xfrm>
            <a:off x="10921562" y="99023"/>
            <a:ext cx="1054293" cy="947582"/>
            <a:chOff x="249621" y="939853"/>
            <a:chExt cx="4844219" cy="4353910"/>
          </a:xfrm>
        </p:grpSpPr>
        <p:pic>
          <p:nvPicPr>
            <p:cNvPr id="10" name="Picture 9" descr="A logo with a circle and a letter&#10;&#10;Description automatically generated with medium confidence">
              <a:extLst>
                <a:ext uri="{FF2B5EF4-FFF2-40B4-BE49-F238E27FC236}">
                  <a16:creationId xmlns:a16="http://schemas.microsoft.com/office/drawing/2014/main" id="{9C92517A-83FD-C96C-585A-B43981BFE9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621" y="939853"/>
              <a:ext cx="4353910" cy="4353910"/>
            </a:xfrm>
            <a:prstGeom prst="ellipse">
              <a:avLst/>
            </a:prstGeom>
          </p:spPr>
        </p:pic>
        <p:sp>
          <p:nvSpPr>
            <p:cNvPr id="11" name="Rectangle 10">
              <a:extLst>
                <a:ext uri="{FF2B5EF4-FFF2-40B4-BE49-F238E27FC236}">
                  <a16:creationId xmlns:a16="http://schemas.microsoft.com/office/drawing/2014/main" id="{6DD6DA0B-E58B-A9C9-94FA-4A49947F86DC}"/>
                </a:ext>
              </a:extLst>
            </p:cNvPr>
            <p:cNvSpPr/>
            <p:nvPr/>
          </p:nvSpPr>
          <p:spPr>
            <a:xfrm rot="18290653">
              <a:off x="3996520" y="3358415"/>
              <a:ext cx="331423" cy="1863217"/>
            </a:xfrm>
            <a:prstGeom prst="rect">
              <a:avLst/>
            </a:prstGeom>
            <a:gradFill>
              <a:gsLst>
                <a:gs pos="27000">
                  <a:srgbClr val="3D726E"/>
                </a:gs>
                <a:gs pos="54000">
                  <a:schemeClr val="accent1">
                    <a:lumMod val="45000"/>
                    <a:lumOff val="55000"/>
                  </a:schemeClr>
                </a:gs>
                <a:gs pos="83000">
                  <a:srgbClr val="365E63"/>
                </a:gs>
                <a:gs pos="100000">
                  <a:srgbClr val="20394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34" name="Picture 10" descr="الاتصالات تُطلق مبادرة رواد مصر الرقمية لتمكين مستقبل التكنولوجيا ..تفاصيل">
            <a:extLst>
              <a:ext uri="{FF2B5EF4-FFF2-40B4-BE49-F238E27FC236}">
                <a16:creationId xmlns:a16="http://schemas.microsoft.com/office/drawing/2014/main" id="{FC264286-155B-17D4-FDBC-14838CF26DD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59006" y="0"/>
            <a:ext cx="1171591" cy="107710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Connector 14">
            <a:extLst>
              <a:ext uri="{FF2B5EF4-FFF2-40B4-BE49-F238E27FC236}">
                <a16:creationId xmlns:a16="http://schemas.microsoft.com/office/drawing/2014/main" id="{E994AC37-444E-9768-5524-A59B542018C4}"/>
              </a:ext>
            </a:extLst>
          </p:cNvPr>
          <p:cNvCxnSpPr>
            <a:cxnSpLocks/>
          </p:cNvCxnSpPr>
          <p:nvPr/>
        </p:nvCxnSpPr>
        <p:spPr>
          <a:xfrm>
            <a:off x="0" y="6356350"/>
            <a:ext cx="12192000" cy="0"/>
          </a:xfrm>
          <a:prstGeom prst="line">
            <a:avLst/>
          </a:prstGeom>
          <a:ln w="47625">
            <a:gradFill>
              <a:gsLst>
                <a:gs pos="0">
                  <a:srgbClr val="0DA078"/>
                </a:gs>
                <a:gs pos="51000">
                  <a:srgbClr val="ACBDC5"/>
                </a:gs>
                <a:gs pos="83000">
                  <a:srgbClr val="0DA0B4"/>
                </a:gs>
                <a:gs pos="100000">
                  <a:schemeClr val="accent1">
                    <a:lumMod val="30000"/>
                    <a:lumOff val="70000"/>
                  </a:schemeClr>
                </a:gs>
              </a:gsLst>
              <a:lin ang="0" scaled="0"/>
            </a:gradFill>
          </a:ln>
        </p:spPr>
        <p:style>
          <a:lnRef idx="2">
            <a:schemeClr val="accent1"/>
          </a:lnRef>
          <a:fillRef idx="0">
            <a:schemeClr val="accent1"/>
          </a:fillRef>
          <a:effectRef idx="1">
            <a:schemeClr val="accent1"/>
          </a:effectRef>
          <a:fontRef idx="minor">
            <a:schemeClr val="tx1"/>
          </a:fontRef>
        </p:style>
      </p:cxnSp>
      <p:sp>
        <p:nvSpPr>
          <p:cNvPr id="8" name="Oval 7">
            <a:extLst>
              <a:ext uri="{FF2B5EF4-FFF2-40B4-BE49-F238E27FC236}">
                <a16:creationId xmlns:a16="http://schemas.microsoft.com/office/drawing/2014/main" id="{F15392FE-A589-684E-58D5-C74E39AE3FA8}"/>
              </a:ext>
            </a:extLst>
          </p:cNvPr>
          <p:cNvSpPr/>
          <p:nvPr/>
        </p:nvSpPr>
        <p:spPr>
          <a:xfrm>
            <a:off x="580528" y="-1557748"/>
            <a:ext cx="11029298" cy="11029298"/>
          </a:xfrm>
          <a:prstGeom prst="ellipse">
            <a:avLst/>
          </a:prstGeom>
          <a:solidFill>
            <a:srgbClr val="0DA096">
              <a:alpha val="4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194" name="Picture 2">
            <a:extLst>
              <a:ext uri="{FF2B5EF4-FFF2-40B4-BE49-F238E27FC236}">
                <a16:creationId xmlns:a16="http://schemas.microsoft.com/office/drawing/2014/main" id="{FA71F69D-F03A-6B8A-2621-0C53F3BCC26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3480" y="1828337"/>
            <a:ext cx="11258550" cy="347585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96F60212-B894-A2C4-D097-CC8773486A03}"/>
              </a:ext>
            </a:extLst>
          </p:cNvPr>
          <p:cNvSpPr txBox="1"/>
          <p:nvPr/>
        </p:nvSpPr>
        <p:spPr>
          <a:xfrm>
            <a:off x="437806" y="280426"/>
            <a:ext cx="8682748" cy="584775"/>
          </a:xfrm>
          <a:prstGeom prst="rect">
            <a:avLst/>
          </a:prstGeom>
          <a:noFill/>
        </p:spPr>
        <p:txBody>
          <a:bodyPr wrap="square" rtlCol="0">
            <a:spAutoFit/>
          </a:bodyPr>
          <a:lstStyle/>
          <a:p>
            <a:r>
              <a:rPr lang="en-US" sz="3200" dirty="0">
                <a:solidFill>
                  <a:schemeClr val="bg1"/>
                </a:solidFill>
              </a:rPr>
              <a:t>Add Products Page Error:</a:t>
            </a:r>
          </a:p>
        </p:txBody>
      </p:sp>
    </p:spTree>
    <p:extLst>
      <p:ext uri="{BB962C8B-B14F-4D97-AF65-F5344CB8AC3E}">
        <p14:creationId xmlns:p14="http://schemas.microsoft.com/office/powerpoint/2010/main" val="6860951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2F89543-0540-9477-0B9B-07AC4D74F703}"/>
              </a:ext>
            </a:extLst>
          </p:cNvPr>
          <p:cNvPicPr>
            <a:picLocks noChangeAspect="1"/>
          </p:cNvPicPr>
          <p:nvPr/>
        </p:nvPicPr>
        <p:blipFill>
          <a:blip r:embed="rId2">
            <a:alphaModFix/>
          </a:blip>
          <a:stretch>
            <a:fillRect/>
          </a:stretch>
        </p:blipFill>
        <p:spPr>
          <a:xfrm>
            <a:off x="-13244" y="1145628"/>
            <a:ext cx="12191999" cy="5174570"/>
          </a:xfrm>
          <a:prstGeom prst="rect">
            <a:avLst/>
          </a:prstGeom>
          <a:effectLst>
            <a:softEdge rad="0"/>
          </a:effectLst>
        </p:spPr>
      </p:pic>
      <p:sp>
        <p:nvSpPr>
          <p:cNvPr id="4" name="Rectangle 3">
            <a:extLst>
              <a:ext uri="{FF2B5EF4-FFF2-40B4-BE49-F238E27FC236}">
                <a16:creationId xmlns:a16="http://schemas.microsoft.com/office/drawing/2014/main" id="{91489D97-9335-E3D4-6789-321AB622D407}"/>
              </a:ext>
            </a:extLst>
          </p:cNvPr>
          <p:cNvSpPr/>
          <p:nvPr/>
        </p:nvSpPr>
        <p:spPr>
          <a:xfrm>
            <a:off x="0" y="0"/>
            <a:ext cx="12192000" cy="1145628"/>
          </a:xfrm>
          <a:prstGeom prst="rect">
            <a:avLst/>
          </a:prstGeom>
          <a:solidFill>
            <a:srgbClr val="0DA07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ate Placeholder 4">
            <a:extLst>
              <a:ext uri="{FF2B5EF4-FFF2-40B4-BE49-F238E27FC236}">
                <a16:creationId xmlns:a16="http://schemas.microsoft.com/office/drawing/2014/main" id="{99A6C533-44AD-EA4A-7A6E-B0EE9FCD6982}"/>
              </a:ext>
            </a:extLst>
          </p:cNvPr>
          <p:cNvSpPr>
            <a:spLocks noGrp="1"/>
          </p:cNvSpPr>
          <p:nvPr>
            <p:ph type="dt" sz="half" idx="10"/>
          </p:nvPr>
        </p:nvSpPr>
        <p:spPr/>
        <p:txBody>
          <a:bodyPr/>
          <a:lstStyle/>
          <a:p>
            <a:fld id="{B10EC7C9-D5D6-4B54-82E4-F9E0EBB94A8A}" type="datetime1">
              <a:rPr lang="en-US" smtClean="0"/>
              <a:t>10/25/2024</a:t>
            </a:fld>
            <a:endParaRPr lang="en-US" dirty="0"/>
          </a:p>
        </p:txBody>
      </p:sp>
      <p:sp>
        <p:nvSpPr>
          <p:cNvPr id="6" name="Slide Number Placeholder 5">
            <a:extLst>
              <a:ext uri="{FF2B5EF4-FFF2-40B4-BE49-F238E27FC236}">
                <a16:creationId xmlns:a16="http://schemas.microsoft.com/office/drawing/2014/main" id="{2AAAA714-C348-AB7B-EA13-BEAEE644067F}"/>
              </a:ext>
            </a:extLst>
          </p:cNvPr>
          <p:cNvSpPr>
            <a:spLocks noGrp="1"/>
          </p:cNvSpPr>
          <p:nvPr>
            <p:ph type="sldNum" sz="quarter" idx="12"/>
          </p:nvPr>
        </p:nvSpPr>
        <p:spPr/>
        <p:txBody>
          <a:bodyPr/>
          <a:lstStyle/>
          <a:p>
            <a:fld id="{1AB6565D-0FBC-433A-BBE0-7EB3672724A4}" type="slidenum">
              <a:rPr lang="en-US" smtClean="0"/>
              <a:t>17</a:t>
            </a:fld>
            <a:endParaRPr lang="en-US"/>
          </a:p>
        </p:txBody>
      </p:sp>
      <p:sp>
        <p:nvSpPr>
          <p:cNvPr id="7" name="Footer Placeholder 6">
            <a:extLst>
              <a:ext uri="{FF2B5EF4-FFF2-40B4-BE49-F238E27FC236}">
                <a16:creationId xmlns:a16="http://schemas.microsoft.com/office/drawing/2014/main" id="{78EE0AFA-2A3D-F473-FF03-D9893A3346AF}"/>
              </a:ext>
            </a:extLst>
          </p:cNvPr>
          <p:cNvSpPr>
            <a:spLocks noGrp="1"/>
          </p:cNvSpPr>
          <p:nvPr>
            <p:ph type="ftr" sz="quarter" idx="11"/>
          </p:nvPr>
        </p:nvSpPr>
        <p:spPr>
          <a:xfrm>
            <a:off x="4038600" y="6356350"/>
            <a:ext cx="4369676" cy="365125"/>
          </a:xfrm>
        </p:spPr>
        <p:txBody>
          <a:bodyPr/>
          <a:lstStyle/>
          <a:p>
            <a:r>
              <a:rPr lang="en-US" dirty="0"/>
              <a:t>Comprehensive Testing Framework for E-Commerce Websites</a:t>
            </a:r>
          </a:p>
        </p:txBody>
      </p:sp>
      <p:grpSp>
        <p:nvGrpSpPr>
          <p:cNvPr id="12" name="Group 11">
            <a:extLst>
              <a:ext uri="{FF2B5EF4-FFF2-40B4-BE49-F238E27FC236}">
                <a16:creationId xmlns:a16="http://schemas.microsoft.com/office/drawing/2014/main" id="{BC7BD9B4-A181-25D1-9656-47C8F831B583}"/>
              </a:ext>
            </a:extLst>
          </p:cNvPr>
          <p:cNvGrpSpPr/>
          <p:nvPr/>
        </p:nvGrpSpPr>
        <p:grpSpPr>
          <a:xfrm>
            <a:off x="10921562" y="99023"/>
            <a:ext cx="1054293" cy="947582"/>
            <a:chOff x="249621" y="939853"/>
            <a:chExt cx="4844219" cy="4353910"/>
          </a:xfrm>
        </p:grpSpPr>
        <p:pic>
          <p:nvPicPr>
            <p:cNvPr id="10" name="Picture 9" descr="A logo with a circle and a letter&#10;&#10;Description automatically generated with medium confidence">
              <a:extLst>
                <a:ext uri="{FF2B5EF4-FFF2-40B4-BE49-F238E27FC236}">
                  <a16:creationId xmlns:a16="http://schemas.microsoft.com/office/drawing/2014/main" id="{9C92517A-83FD-C96C-585A-B43981BFE9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621" y="939853"/>
              <a:ext cx="4353910" cy="4353910"/>
            </a:xfrm>
            <a:prstGeom prst="ellipse">
              <a:avLst/>
            </a:prstGeom>
          </p:spPr>
        </p:pic>
        <p:sp>
          <p:nvSpPr>
            <p:cNvPr id="11" name="Rectangle 10">
              <a:extLst>
                <a:ext uri="{FF2B5EF4-FFF2-40B4-BE49-F238E27FC236}">
                  <a16:creationId xmlns:a16="http://schemas.microsoft.com/office/drawing/2014/main" id="{6DD6DA0B-E58B-A9C9-94FA-4A49947F86DC}"/>
                </a:ext>
              </a:extLst>
            </p:cNvPr>
            <p:cNvSpPr/>
            <p:nvPr/>
          </p:nvSpPr>
          <p:spPr>
            <a:xfrm rot="18290653">
              <a:off x="3996520" y="3358415"/>
              <a:ext cx="331423" cy="1863217"/>
            </a:xfrm>
            <a:prstGeom prst="rect">
              <a:avLst/>
            </a:prstGeom>
            <a:gradFill>
              <a:gsLst>
                <a:gs pos="27000">
                  <a:srgbClr val="3D726E"/>
                </a:gs>
                <a:gs pos="54000">
                  <a:schemeClr val="accent1">
                    <a:lumMod val="45000"/>
                    <a:lumOff val="55000"/>
                  </a:schemeClr>
                </a:gs>
                <a:gs pos="83000">
                  <a:srgbClr val="365E63"/>
                </a:gs>
                <a:gs pos="100000">
                  <a:srgbClr val="20394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34" name="Picture 10" descr="الاتصالات تُطلق مبادرة رواد مصر الرقمية لتمكين مستقبل التكنولوجيا ..تفاصيل">
            <a:extLst>
              <a:ext uri="{FF2B5EF4-FFF2-40B4-BE49-F238E27FC236}">
                <a16:creationId xmlns:a16="http://schemas.microsoft.com/office/drawing/2014/main" id="{FC264286-155B-17D4-FDBC-14838CF26DD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59006" y="0"/>
            <a:ext cx="1171591" cy="107710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Connector 14">
            <a:extLst>
              <a:ext uri="{FF2B5EF4-FFF2-40B4-BE49-F238E27FC236}">
                <a16:creationId xmlns:a16="http://schemas.microsoft.com/office/drawing/2014/main" id="{E994AC37-444E-9768-5524-A59B542018C4}"/>
              </a:ext>
            </a:extLst>
          </p:cNvPr>
          <p:cNvCxnSpPr>
            <a:cxnSpLocks/>
          </p:cNvCxnSpPr>
          <p:nvPr/>
        </p:nvCxnSpPr>
        <p:spPr>
          <a:xfrm>
            <a:off x="0" y="6356350"/>
            <a:ext cx="12192000" cy="0"/>
          </a:xfrm>
          <a:prstGeom prst="line">
            <a:avLst/>
          </a:prstGeom>
          <a:ln w="47625">
            <a:gradFill>
              <a:gsLst>
                <a:gs pos="0">
                  <a:srgbClr val="0DA078"/>
                </a:gs>
                <a:gs pos="51000">
                  <a:srgbClr val="ACBDC5"/>
                </a:gs>
                <a:gs pos="83000">
                  <a:srgbClr val="0DA0B4"/>
                </a:gs>
                <a:gs pos="100000">
                  <a:schemeClr val="accent1">
                    <a:lumMod val="30000"/>
                    <a:lumOff val="70000"/>
                  </a:schemeClr>
                </a:gs>
              </a:gsLst>
              <a:lin ang="0" scaled="0"/>
            </a:gradFill>
          </a:ln>
        </p:spPr>
        <p:style>
          <a:lnRef idx="2">
            <a:schemeClr val="accent1"/>
          </a:lnRef>
          <a:fillRef idx="0">
            <a:schemeClr val="accent1"/>
          </a:fillRef>
          <a:effectRef idx="1">
            <a:schemeClr val="accent1"/>
          </a:effectRef>
          <a:fontRef idx="minor">
            <a:schemeClr val="tx1"/>
          </a:fontRef>
        </p:style>
      </p:cxnSp>
      <p:sp>
        <p:nvSpPr>
          <p:cNvPr id="8" name="Oval 7">
            <a:extLst>
              <a:ext uri="{FF2B5EF4-FFF2-40B4-BE49-F238E27FC236}">
                <a16:creationId xmlns:a16="http://schemas.microsoft.com/office/drawing/2014/main" id="{F15392FE-A589-684E-58D5-C74E39AE3FA8}"/>
              </a:ext>
            </a:extLst>
          </p:cNvPr>
          <p:cNvSpPr/>
          <p:nvPr/>
        </p:nvSpPr>
        <p:spPr>
          <a:xfrm>
            <a:off x="580528" y="-1557748"/>
            <a:ext cx="11029298" cy="11029298"/>
          </a:xfrm>
          <a:prstGeom prst="ellipse">
            <a:avLst/>
          </a:prstGeom>
          <a:solidFill>
            <a:srgbClr val="0DA096">
              <a:alpha val="4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96F60212-B894-A2C4-D097-CC8773486A03}"/>
              </a:ext>
            </a:extLst>
          </p:cNvPr>
          <p:cNvSpPr txBox="1"/>
          <p:nvPr/>
        </p:nvSpPr>
        <p:spPr>
          <a:xfrm>
            <a:off x="437806" y="280426"/>
            <a:ext cx="8682748" cy="584775"/>
          </a:xfrm>
          <a:prstGeom prst="rect">
            <a:avLst/>
          </a:prstGeom>
          <a:noFill/>
        </p:spPr>
        <p:txBody>
          <a:bodyPr wrap="square" rtlCol="0">
            <a:spAutoFit/>
          </a:bodyPr>
          <a:lstStyle/>
          <a:p>
            <a:r>
              <a:rPr lang="en-US" sz="3200" dirty="0">
                <a:solidFill>
                  <a:schemeClr val="bg1"/>
                </a:solidFill>
              </a:rPr>
              <a:t>Cross-Browser Compatibility Bug:</a:t>
            </a:r>
          </a:p>
        </p:txBody>
      </p:sp>
      <p:pic>
        <p:nvPicPr>
          <p:cNvPr id="10242" name="Picture 2">
            <a:extLst>
              <a:ext uri="{FF2B5EF4-FFF2-40B4-BE49-F238E27FC236}">
                <a16:creationId xmlns:a16="http://schemas.microsoft.com/office/drawing/2014/main" id="{46B9DBD1-381F-A53F-D2F8-D2729ADE887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2055" y="1759817"/>
            <a:ext cx="11201400" cy="37760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02328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489D97-9335-E3D4-6789-321AB622D407}"/>
              </a:ext>
            </a:extLst>
          </p:cNvPr>
          <p:cNvSpPr/>
          <p:nvPr/>
        </p:nvSpPr>
        <p:spPr>
          <a:xfrm>
            <a:off x="0" y="0"/>
            <a:ext cx="12192000" cy="1145628"/>
          </a:xfrm>
          <a:prstGeom prst="rect">
            <a:avLst/>
          </a:prstGeom>
          <a:solidFill>
            <a:srgbClr val="0DA07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ate Placeholder 4">
            <a:extLst>
              <a:ext uri="{FF2B5EF4-FFF2-40B4-BE49-F238E27FC236}">
                <a16:creationId xmlns:a16="http://schemas.microsoft.com/office/drawing/2014/main" id="{99A6C533-44AD-EA4A-7A6E-B0EE9FCD6982}"/>
              </a:ext>
            </a:extLst>
          </p:cNvPr>
          <p:cNvSpPr>
            <a:spLocks noGrp="1"/>
          </p:cNvSpPr>
          <p:nvPr>
            <p:ph type="dt" sz="half" idx="10"/>
          </p:nvPr>
        </p:nvSpPr>
        <p:spPr/>
        <p:txBody>
          <a:bodyPr/>
          <a:lstStyle/>
          <a:p>
            <a:fld id="{B10EC7C9-D5D6-4B54-82E4-F9E0EBB94A8A}" type="datetime1">
              <a:rPr lang="en-US" smtClean="0"/>
              <a:t>10/25/2024</a:t>
            </a:fld>
            <a:endParaRPr lang="en-US" dirty="0"/>
          </a:p>
        </p:txBody>
      </p:sp>
      <p:sp>
        <p:nvSpPr>
          <p:cNvPr id="6" name="Slide Number Placeholder 5">
            <a:extLst>
              <a:ext uri="{FF2B5EF4-FFF2-40B4-BE49-F238E27FC236}">
                <a16:creationId xmlns:a16="http://schemas.microsoft.com/office/drawing/2014/main" id="{2AAAA714-C348-AB7B-EA13-BEAEE644067F}"/>
              </a:ext>
            </a:extLst>
          </p:cNvPr>
          <p:cNvSpPr>
            <a:spLocks noGrp="1"/>
          </p:cNvSpPr>
          <p:nvPr>
            <p:ph type="sldNum" sz="quarter" idx="12"/>
          </p:nvPr>
        </p:nvSpPr>
        <p:spPr/>
        <p:txBody>
          <a:bodyPr/>
          <a:lstStyle/>
          <a:p>
            <a:fld id="{1AB6565D-0FBC-433A-BBE0-7EB3672724A4}" type="slidenum">
              <a:rPr lang="en-US" smtClean="0"/>
              <a:t>18</a:t>
            </a:fld>
            <a:endParaRPr lang="en-US"/>
          </a:p>
        </p:txBody>
      </p:sp>
      <p:sp>
        <p:nvSpPr>
          <p:cNvPr id="7" name="Footer Placeholder 6">
            <a:extLst>
              <a:ext uri="{FF2B5EF4-FFF2-40B4-BE49-F238E27FC236}">
                <a16:creationId xmlns:a16="http://schemas.microsoft.com/office/drawing/2014/main" id="{78EE0AFA-2A3D-F473-FF03-D9893A3346AF}"/>
              </a:ext>
            </a:extLst>
          </p:cNvPr>
          <p:cNvSpPr>
            <a:spLocks noGrp="1"/>
          </p:cNvSpPr>
          <p:nvPr>
            <p:ph type="ftr" sz="quarter" idx="11"/>
          </p:nvPr>
        </p:nvSpPr>
        <p:spPr>
          <a:xfrm>
            <a:off x="4038600" y="6356350"/>
            <a:ext cx="4369676" cy="365125"/>
          </a:xfrm>
        </p:spPr>
        <p:txBody>
          <a:bodyPr/>
          <a:lstStyle/>
          <a:p>
            <a:r>
              <a:rPr lang="en-US" dirty="0"/>
              <a:t>Comprehensive Testing Framework for E-Commerce Websites</a:t>
            </a:r>
          </a:p>
        </p:txBody>
      </p:sp>
      <p:grpSp>
        <p:nvGrpSpPr>
          <p:cNvPr id="12" name="Group 11">
            <a:extLst>
              <a:ext uri="{FF2B5EF4-FFF2-40B4-BE49-F238E27FC236}">
                <a16:creationId xmlns:a16="http://schemas.microsoft.com/office/drawing/2014/main" id="{BC7BD9B4-A181-25D1-9656-47C8F831B583}"/>
              </a:ext>
            </a:extLst>
          </p:cNvPr>
          <p:cNvGrpSpPr/>
          <p:nvPr/>
        </p:nvGrpSpPr>
        <p:grpSpPr>
          <a:xfrm>
            <a:off x="10921562" y="99023"/>
            <a:ext cx="1054293" cy="947582"/>
            <a:chOff x="249621" y="939853"/>
            <a:chExt cx="4844219" cy="4353910"/>
          </a:xfrm>
        </p:grpSpPr>
        <p:pic>
          <p:nvPicPr>
            <p:cNvPr id="10" name="Picture 9" descr="A logo with a circle and a letter&#10;&#10;Description automatically generated with medium confidence">
              <a:extLst>
                <a:ext uri="{FF2B5EF4-FFF2-40B4-BE49-F238E27FC236}">
                  <a16:creationId xmlns:a16="http://schemas.microsoft.com/office/drawing/2014/main" id="{9C92517A-83FD-C96C-585A-B43981BFE9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621" y="939853"/>
              <a:ext cx="4353910" cy="4353910"/>
            </a:xfrm>
            <a:prstGeom prst="ellipse">
              <a:avLst/>
            </a:prstGeom>
          </p:spPr>
        </p:pic>
        <p:sp>
          <p:nvSpPr>
            <p:cNvPr id="11" name="Rectangle 10">
              <a:extLst>
                <a:ext uri="{FF2B5EF4-FFF2-40B4-BE49-F238E27FC236}">
                  <a16:creationId xmlns:a16="http://schemas.microsoft.com/office/drawing/2014/main" id="{6DD6DA0B-E58B-A9C9-94FA-4A49947F86DC}"/>
                </a:ext>
              </a:extLst>
            </p:cNvPr>
            <p:cNvSpPr/>
            <p:nvPr/>
          </p:nvSpPr>
          <p:spPr>
            <a:xfrm rot="18290653">
              <a:off x="3996520" y="3358415"/>
              <a:ext cx="331423" cy="1863217"/>
            </a:xfrm>
            <a:prstGeom prst="rect">
              <a:avLst/>
            </a:prstGeom>
            <a:gradFill>
              <a:gsLst>
                <a:gs pos="27000">
                  <a:srgbClr val="3D726E"/>
                </a:gs>
                <a:gs pos="54000">
                  <a:schemeClr val="accent1">
                    <a:lumMod val="45000"/>
                    <a:lumOff val="55000"/>
                  </a:schemeClr>
                </a:gs>
                <a:gs pos="83000">
                  <a:srgbClr val="365E63"/>
                </a:gs>
                <a:gs pos="100000">
                  <a:srgbClr val="20394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34" name="Picture 10" descr="الاتصالات تُطلق مبادرة رواد مصر الرقمية لتمكين مستقبل التكنولوجيا ..تفاصيل">
            <a:extLst>
              <a:ext uri="{FF2B5EF4-FFF2-40B4-BE49-F238E27FC236}">
                <a16:creationId xmlns:a16="http://schemas.microsoft.com/office/drawing/2014/main" id="{FC264286-155B-17D4-FDBC-14838CF26D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59006" y="0"/>
            <a:ext cx="1171591" cy="107710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Connector 14">
            <a:extLst>
              <a:ext uri="{FF2B5EF4-FFF2-40B4-BE49-F238E27FC236}">
                <a16:creationId xmlns:a16="http://schemas.microsoft.com/office/drawing/2014/main" id="{E994AC37-444E-9768-5524-A59B542018C4}"/>
              </a:ext>
            </a:extLst>
          </p:cNvPr>
          <p:cNvCxnSpPr>
            <a:cxnSpLocks/>
          </p:cNvCxnSpPr>
          <p:nvPr/>
        </p:nvCxnSpPr>
        <p:spPr>
          <a:xfrm>
            <a:off x="0" y="6356350"/>
            <a:ext cx="12192000" cy="0"/>
          </a:xfrm>
          <a:prstGeom prst="line">
            <a:avLst/>
          </a:prstGeom>
          <a:ln w="47625">
            <a:gradFill>
              <a:gsLst>
                <a:gs pos="0">
                  <a:srgbClr val="0DA078"/>
                </a:gs>
                <a:gs pos="51000">
                  <a:srgbClr val="ACBDC5"/>
                </a:gs>
                <a:gs pos="83000">
                  <a:srgbClr val="0DA0B4"/>
                </a:gs>
                <a:gs pos="100000">
                  <a:schemeClr val="accent1">
                    <a:lumMod val="30000"/>
                    <a:lumOff val="70000"/>
                  </a:schemeClr>
                </a:gs>
              </a:gsLst>
              <a:lin ang="0" scaled="0"/>
            </a:gradFill>
          </a:ln>
        </p:spPr>
        <p:style>
          <a:lnRef idx="2">
            <a:schemeClr val="accent1"/>
          </a:lnRef>
          <a:fillRef idx="0">
            <a:schemeClr val="accent1"/>
          </a:fillRef>
          <a:effectRef idx="1">
            <a:schemeClr val="accent1"/>
          </a:effectRef>
          <a:fontRef idx="minor">
            <a:schemeClr val="tx1"/>
          </a:fontRef>
        </p:style>
      </p:cxnSp>
      <p:pic>
        <p:nvPicPr>
          <p:cNvPr id="1032" name="Picture 8" descr="Freelancing Background Images - Free Download on Freepik">
            <a:extLst>
              <a:ext uri="{FF2B5EF4-FFF2-40B4-BE49-F238E27FC236}">
                <a16:creationId xmlns:a16="http://schemas.microsoft.com/office/drawing/2014/main" id="{DEC960B8-FA70-C941-010D-370089D25BF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66" y="-63793"/>
            <a:ext cx="12309780" cy="6921793"/>
          </a:xfrm>
          <a:prstGeom prst="rect">
            <a:avLst/>
          </a:prstGeom>
          <a:noFill/>
          <a:extLst>
            <a:ext uri="{909E8E84-426E-40DD-AFC4-6F175D3DCCD1}">
              <a14:hiddenFill xmlns:a14="http://schemas.microsoft.com/office/drawing/2010/main">
                <a:solidFill>
                  <a:srgbClr val="FFFFFF"/>
                </a:solidFill>
              </a14:hiddenFill>
            </a:ext>
          </a:extLst>
        </p:spPr>
      </p:pic>
      <p:sp>
        <p:nvSpPr>
          <p:cNvPr id="2" name="Oval 1">
            <a:extLst>
              <a:ext uri="{FF2B5EF4-FFF2-40B4-BE49-F238E27FC236}">
                <a16:creationId xmlns:a16="http://schemas.microsoft.com/office/drawing/2014/main" id="{B6D3AC7A-9735-8321-CD6C-D8716A114614}"/>
              </a:ext>
            </a:extLst>
          </p:cNvPr>
          <p:cNvSpPr/>
          <p:nvPr/>
        </p:nvSpPr>
        <p:spPr>
          <a:xfrm>
            <a:off x="-2222584" y="-1364883"/>
            <a:ext cx="11029298" cy="11029298"/>
          </a:xfrm>
          <a:prstGeom prst="ellipse">
            <a:avLst/>
          </a:prstGeom>
          <a:solidFill>
            <a:srgbClr val="0DA096">
              <a:alpha val="4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0" descr="Freelance Work - Free miscellaneous icons">
            <a:extLst>
              <a:ext uri="{FF2B5EF4-FFF2-40B4-BE49-F238E27FC236}">
                <a16:creationId xmlns:a16="http://schemas.microsoft.com/office/drawing/2014/main" id="{8B0B0585-F800-FC47-04E4-2923CECA041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1981200"/>
            <a:ext cx="4876800" cy="4876800"/>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C298D659-D7E8-84BD-8385-D5E204086964}"/>
              </a:ext>
            </a:extLst>
          </p:cNvPr>
          <p:cNvSpPr txBox="1"/>
          <p:nvPr/>
        </p:nvSpPr>
        <p:spPr>
          <a:xfrm>
            <a:off x="0" y="1094830"/>
            <a:ext cx="7830069" cy="769441"/>
          </a:xfrm>
          <a:prstGeom prst="rect">
            <a:avLst/>
          </a:prstGeom>
          <a:noFill/>
        </p:spPr>
        <p:txBody>
          <a:bodyPr wrap="square" rtlCol="0">
            <a:spAutoFit/>
          </a:bodyPr>
          <a:lstStyle/>
          <a:p>
            <a:r>
              <a:rPr lang="en-US" sz="4400" dirty="0">
                <a:solidFill>
                  <a:schemeClr val="bg1"/>
                </a:solidFill>
              </a:rPr>
              <a:t>Challenges &amp; Project Marketing</a:t>
            </a:r>
          </a:p>
        </p:txBody>
      </p:sp>
    </p:spTree>
    <p:extLst>
      <p:ext uri="{BB962C8B-B14F-4D97-AF65-F5344CB8AC3E}">
        <p14:creationId xmlns:p14="http://schemas.microsoft.com/office/powerpoint/2010/main" val="215117758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489D97-9335-E3D4-6789-321AB622D407}"/>
              </a:ext>
            </a:extLst>
          </p:cNvPr>
          <p:cNvSpPr/>
          <p:nvPr/>
        </p:nvSpPr>
        <p:spPr>
          <a:xfrm>
            <a:off x="0" y="0"/>
            <a:ext cx="12192000" cy="1145628"/>
          </a:xfrm>
          <a:prstGeom prst="rect">
            <a:avLst/>
          </a:prstGeom>
          <a:solidFill>
            <a:srgbClr val="0DA07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ate Placeholder 4">
            <a:extLst>
              <a:ext uri="{FF2B5EF4-FFF2-40B4-BE49-F238E27FC236}">
                <a16:creationId xmlns:a16="http://schemas.microsoft.com/office/drawing/2014/main" id="{99A6C533-44AD-EA4A-7A6E-B0EE9FCD6982}"/>
              </a:ext>
            </a:extLst>
          </p:cNvPr>
          <p:cNvSpPr>
            <a:spLocks noGrp="1"/>
          </p:cNvSpPr>
          <p:nvPr>
            <p:ph type="dt" sz="half" idx="10"/>
          </p:nvPr>
        </p:nvSpPr>
        <p:spPr/>
        <p:txBody>
          <a:bodyPr/>
          <a:lstStyle/>
          <a:p>
            <a:fld id="{B10EC7C9-D5D6-4B54-82E4-F9E0EBB94A8A}" type="datetime1">
              <a:rPr lang="en-US" smtClean="0"/>
              <a:t>10/25/2024</a:t>
            </a:fld>
            <a:endParaRPr lang="en-US" dirty="0"/>
          </a:p>
        </p:txBody>
      </p:sp>
      <p:sp>
        <p:nvSpPr>
          <p:cNvPr id="6" name="Slide Number Placeholder 5">
            <a:extLst>
              <a:ext uri="{FF2B5EF4-FFF2-40B4-BE49-F238E27FC236}">
                <a16:creationId xmlns:a16="http://schemas.microsoft.com/office/drawing/2014/main" id="{2AAAA714-C348-AB7B-EA13-BEAEE644067F}"/>
              </a:ext>
            </a:extLst>
          </p:cNvPr>
          <p:cNvSpPr>
            <a:spLocks noGrp="1"/>
          </p:cNvSpPr>
          <p:nvPr>
            <p:ph type="sldNum" sz="quarter" idx="12"/>
          </p:nvPr>
        </p:nvSpPr>
        <p:spPr/>
        <p:txBody>
          <a:bodyPr/>
          <a:lstStyle/>
          <a:p>
            <a:fld id="{1AB6565D-0FBC-433A-BBE0-7EB3672724A4}" type="slidenum">
              <a:rPr lang="en-US" smtClean="0"/>
              <a:t>19</a:t>
            </a:fld>
            <a:endParaRPr lang="en-US"/>
          </a:p>
        </p:txBody>
      </p:sp>
      <p:sp>
        <p:nvSpPr>
          <p:cNvPr id="7" name="Footer Placeholder 6">
            <a:extLst>
              <a:ext uri="{FF2B5EF4-FFF2-40B4-BE49-F238E27FC236}">
                <a16:creationId xmlns:a16="http://schemas.microsoft.com/office/drawing/2014/main" id="{78EE0AFA-2A3D-F473-FF03-D9893A3346AF}"/>
              </a:ext>
            </a:extLst>
          </p:cNvPr>
          <p:cNvSpPr>
            <a:spLocks noGrp="1"/>
          </p:cNvSpPr>
          <p:nvPr>
            <p:ph type="ftr" sz="quarter" idx="11"/>
          </p:nvPr>
        </p:nvSpPr>
        <p:spPr>
          <a:xfrm>
            <a:off x="4038600" y="6356350"/>
            <a:ext cx="4369676" cy="365125"/>
          </a:xfrm>
        </p:spPr>
        <p:txBody>
          <a:bodyPr/>
          <a:lstStyle/>
          <a:p>
            <a:r>
              <a:rPr lang="en-US" dirty="0"/>
              <a:t>Comprehensive Testing Framework for E-Commerce Websites</a:t>
            </a:r>
          </a:p>
        </p:txBody>
      </p:sp>
      <p:grpSp>
        <p:nvGrpSpPr>
          <p:cNvPr id="12" name="Group 11">
            <a:extLst>
              <a:ext uri="{FF2B5EF4-FFF2-40B4-BE49-F238E27FC236}">
                <a16:creationId xmlns:a16="http://schemas.microsoft.com/office/drawing/2014/main" id="{BC7BD9B4-A181-25D1-9656-47C8F831B583}"/>
              </a:ext>
            </a:extLst>
          </p:cNvPr>
          <p:cNvGrpSpPr/>
          <p:nvPr/>
        </p:nvGrpSpPr>
        <p:grpSpPr>
          <a:xfrm>
            <a:off x="10921562" y="99023"/>
            <a:ext cx="1054293" cy="947582"/>
            <a:chOff x="249621" y="939853"/>
            <a:chExt cx="4844219" cy="4353910"/>
          </a:xfrm>
        </p:grpSpPr>
        <p:pic>
          <p:nvPicPr>
            <p:cNvPr id="10" name="Picture 9" descr="A logo with a circle and a letter&#10;&#10;Description automatically generated with medium confidence">
              <a:extLst>
                <a:ext uri="{FF2B5EF4-FFF2-40B4-BE49-F238E27FC236}">
                  <a16:creationId xmlns:a16="http://schemas.microsoft.com/office/drawing/2014/main" id="{9C92517A-83FD-C96C-585A-B43981BFE9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621" y="939853"/>
              <a:ext cx="4353910" cy="4353910"/>
            </a:xfrm>
            <a:prstGeom prst="ellipse">
              <a:avLst/>
            </a:prstGeom>
          </p:spPr>
        </p:pic>
        <p:sp>
          <p:nvSpPr>
            <p:cNvPr id="11" name="Rectangle 10">
              <a:extLst>
                <a:ext uri="{FF2B5EF4-FFF2-40B4-BE49-F238E27FC236}">
                  <a16:creationId xmlns:a16="http://schemas.microsoft.com/office/drawing/2014/main" id="{6DD6DA0B-E58B-A9C9-94FA-4A49947F86DC}"/>
                </a:ext>
              </a:extLst>
            </p:cNvPr>
            <p:cNvSpPr/>
            <p:nvPr/>
          </p:nvSpPr>
          <p:spPr>
            <a:xfrm rot="18290653">
              <a:off x="3996520" y="3358415"/>
              <a:ext cx="331423" cy="1863217"/>
            </a:xfrm>
            <a:prstGeom prst="rect">
              <a:avLst/>
            </a:prstGeom>
            <a:gradFill>
              <a:gsLst>
                <a:gs pos="27000">
                  <a:srgbClr val="3D726E"/>
                </a:gs>
                <a:gs pos="54000">
                  <a:schemeClr val="accent1">
                    <a:lumMod val="45000"/>
                    <a:lumOff val="55000"/>
                  </a:schemeClr>
                </a:gs>
                <a:gs pos="83000">
                  <a:srgbClr val="365E63"/>
                </a:gs>
                <a:gs pos="100000">
                  <a:srgbClr val="20394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34" name="Picture 10" descr="الاتصالات تُطلق مبادرة رواد مصر الرقمية لتمكين مستقبل التكنولوجيا ..تفاصيل">
            <a:extLst>
              <a:ext uri="{FF2B5EF4-FFF2-40B4-BE49-F238E27FC236}">
                <a16:creationId xmlns:a16="http://schemas.microsoft.com/office/drawing/2014/main" id="{FC264286-155B-17D4-FDBC-14838CF26D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59006" y="0"/>
            <a:ext cx="1171591" cy="107710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Connector 14">
            <a:extLst>
              <a:ext uri="{FF2B5EF4-FFF2-40B4-BE49-F238E27FC236}">
                <a16:creationId xmlns:a16="http://schemas.microsoft.com/office/drawing/2014/main" id="{E994AC37-444E-9768-5524-A59B542018C4}"/>
              </a:ext>
            </a:extLst>
          </p:cNvPr>
          <p:cNvCxnSpPr>
            <a:cxnSpLocks/>
          </p:cNvCxnSpPr>
          <p:nvPr/>
        </p:nvCxnSpPr>
        <p:spPr>
          <a:xfrm>
            <a:off x="0" y="6356350"/>
            <a:ext cx="12192000" cy="0"/>
          </a:xfrm>
          <a:prstGeom prst="line">
            <a:avLst/>
          </a:prstGeom>
          <a:ln w="47625">
            <a:gradFill>
              <a:gsLst>
                <a:gs pos="0">
                  <a:srgbClr val="0DA078"/>
                </a:gs>
                <a:gs pos="51000">
                  <a:srgbClr val="ACBDC5"/>
                </a:gs>
                <a:gs pos="83000">
                  <a:srgbClr val="0DA0B4"/>
                </a:gs>
                <a:gs pos="100000">
                  <a:schemeClr val="accent1">
                    <a:lumMod val="30000"/>
                    <a:lumOff val="70000"/>
                  </a:schemeClr>
                </a:gs>
              </a:gsLst>
              <a:lin ang="0" scaled="0"/>
            </a:gradFill>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96F60212-B894-A2C4-D097-CC8773486A03}"/>
              </a:ext>
            </a:extLst>
          </p:cNvPr>
          <p:cNvSpPr txBox="1"/>
          <p:nvPr/>
        </p:nvSpPr>
        <p:spPr>
          <a:xfrm>
            <a:off x="322856" y="154053"/>
            <a:ext cx="8682748" cy="1077218"/>
          </a:xfrm>
          <a:prstGeom prst="rect">
            <a:avLst/>
          </a:prstGeom>
          <a:noFill/>
        </p:spPr>
        <p:txBody>
          <a:bodyPr wrap="square" rtlCol="0">
            <a:spAutoFit/>
          </a:bodyPr>
          <a:lstStyle/>
          <a:p>
            <a:r>
              <a:rPr lang="en-US" sz="3200" dirty="0">
                <a:solidFill>
                  <a:schemeClr val="bg1"/>
                </a:solidFill>
              </a:rPr>
              <a:t>Development Challenges During the Project:</a:t>
            </a:r>
            <a:br>
              <a:rPr lang="en-US" sz="3200" dirty="0">
                <a:solidFill>
                  <a:schemeClr val="bg1"/>
                </a:solidFill>
              </a:rPr>
            </a:br>
            <a:r>
              <a:rPr lang="en-US" sz="3200" dirty="0">
                <a:solidFill>
                  <a:schemeClr val="bg1"/>
                </a:solidFill>
              </a:rPr>
              <a:t>	</a:t>
            </a:r>
            <a:r>
              <a:rPr lang="en-US" sz="2800" dirty="0">
                <a:solidFill>
                  <a:schemeClr val="bg1"/>
                </a:solidFill>
              </a:rPr>
              <a:t>Unexpected Shifts in the Development Plan</a:t>
            </a:r>
            <a:endParaRPr lang="en-US" sz="3200" dirty="0">
              <a:solidFill>
                <a:schemeClr val="bg1"/>
              </a:solidFill>
            </a:endParaRPr>
          </a:p>
        </p:txBody>
      </p:sp>
      <p:pic>
        <p:nvPicPr>
          <p:cNvPr id="2054" name="Picture 6">
            <a:extLst>
              <a:ext uri="{FF2B5EF4-FFF2-40B4-BE49-F238E27FC236}">
                <a16:creationId xmlns:a16="http://schemas.microsoft.com/office/drawing/2014/main" id="{FA34B8B1-14F2-DC2A-0C88-EF05EDA38F4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9300" y="1143002"/>
            <a:ext cx="11353800" cy="516762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6945BD32-D877-6717-1B28-9C8877CF3357}"/>
              </a:ext>
            </a:extLst>
          </p:cNvPr>
          <p:cNvPicPr>
            <a:picLocks noChangeAspect="1"/>
          </p:cNvPicPr>
          <p:nvPr/>
        </p:nvPicPr>
        <p:blipFill>
          <a:blip r:embed="rId5"/>
          <a:stretch>
            <a:fillRect/>
          </a:stretch>
        </p:blipFill>
        <p:spPr>
          <a:xfrm>
            <a:off x="-10449080" y="1140685"/>
            <a:ext cx="10185722" cy="5215665"/>
          </a:xfrm>
          <a:prstGeom prst="rect">
            <a:avLst/>
          </a:prstGeom>
        </p:spPr>
      </p:pic>
    </p:spTree>
    <p:extLst>
      <p:ext uri="{BB962C8B-B14F-4D97-AF65-F5344CB8AC3E}">
        <p14:creationId xmlns:p14="http://schemas.microsoft.com/office/powerpoint/2010/main" val="22172952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54000">
              <a:srgbClr val="0FAB7C">
                <a:alpha val="16000"/>
              </a:srgbClr>
            </a:gs>
          </a:gsLst>
          <a:lin ang="5400000" scaled="1"/>
          <a:tileRect/>
        </a:gradFill>
        <a:effectLst/>
      </p:bgPr>
    </p:bg>
    <p:spTree>
      <p:nvGrpSpPr>
        <p:cNvPr id="1" name=""/>
        <p:cNvGrpSpPr/>
        <p:nvPr/>
      </p:nvGrpSpPr>
      <p:grpSpPr>
        <a:xfrm>
          <a:off x="0" y="0"/>
          <a:ext cx="0" cy="0"/>
          <a:chOff x="0" y="0"/>
          <a:chExt cx="0" cy="0"/>
        </a:xfrm>
      </p:grpSpPr>
      <p:pic>
        <p:nvPicPr>
          <p:cNvPr id="1030" name="Picture 6" descr="Pyramids of Giza and the Sphinx: Facts about the ancient Egyptian monuments  | Live Science">
            <a:extLst>
              <a:ext uri="{FF2B5EF4-FFF2-40B4-BE49-F238E27FC236}">
                <a16:creationId xmlns:a16="http://schemas.microsoft.com/office/drawing/2014/main" id="{98FDAB77-127C-3B2B-DF1F-07FDDBD309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494" y="-29528"/>
            <a:ext cx="12244494" cy="6887528"/>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03ED3BAA-32B8-63D7-0FF4-6BEA4A2A178C}"/>
              </a:ext>
            </a:extLst>
          </p:cNvPr>
          <p:cNvGrpSpPr/>
          <p:nvPr/>
        </p:nvGrpSpPr>
        <p:grpSpPr>
          <a:xfrm>
            <a:off x="0" y="-369554"/>
            <a:ext cx="11408668" cy="4018603"/>
            <a:chOff x="-94593" y="1198306"/>
            <a:chExt cx="11408668" cy="4018603"/>
          </a:xfrm>
        </p:grpSpPr>
        <p:pic>
          <p:nvPicPr>
            <p:cNvPr id="1026" name="Picture 2">
              <a:extLst>
                <a:ext uri="{FF2B5EF4-FFF2-40B4-BE49-F238E27FC236}">
                  <a16:creationId xmlns:a16="http://schemas.microsoft.com/office/drawing/2014/main" id="{735789F8-8977-94EC-476C-DA77D41E10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593" y="1198306"/>
              <a:ext cx="7137838" cy="401860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الاتصالات تُطلق مبادرة رواد مصر الرقمية لتمكين مستقبل التكنولوجيا ..تفاصيل">
              <a:extLst>
                <a:ext uri="{FF2B5EF4-FFF2-40B4-BE49-F238E27FC236}">
                  <a16:creationId xmlns:a16="http://schemas.microsoft.com/office/drawing/2014/main" id="{5E2EC79A-2B78-00AE-E985-E57D7421ED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58759" y="1873468"/>
              <a:ext cx="3155316" cy="2900855"/>
            </a:xfrm>
            <a:prstGeom prst="rect">
              <a:avLst/>
            </a:prstGeom>
            <a:noFill/>
            <a:extLst>
              <a:ext uri="{909E8E84-426E-40DD-AFC4-6F175D3DCCD1}">
                <a14:hiddenFill xmlns:a14="http://schemas.microsoft.com/office/drawing/2010/main">
                  <a:solidFill>
                    <a:srgbClr val="FFFFFF"/>
                  </a:solidFill>
                </a14:hiddenFill>
              </a:ext>
            </a:extLst>
          </p:spPr>
        </p:pic>
      </p:grpSp>
      <p:sp>
        <p:nvSpPr>
          <p:cNvPr id="17" name="Freeform: Shape 16">
            <a:extLst>
              <a:ext uri="{FF2B5EF4-FFF2-40B4-BE49-F238E27FC236}">
                <a16:creationId xmlns:a16="http://schemas.microsoft.com/office/drawing/2014/main" id="{DEFC9F34-D829-2BA4-7D4D-62C2EF027B1D}"/>
              </a:ext>
            </a:extLst>
          </p:cNvPr>
          <p:cNvSpPr/>
          <p:nvPr/>
        </p:nvSpPr>
        <p:spPr>
          <a:xfrm>
            <a:off x="-52494" y="6858000"/>
            <a:ext cx="12244494" cy="4648200"/>
          </a:xfrm>
          <a:custGeom>
            <a:avLst/>
            <a:gdLst/>
            <a:ahLst/>
            <a:cxnLst/>
            <a:rect l="l" t="t" r="r" b="b"/>
            <a:pathLst>
              <a:path w="12244494" h="4648200">
                <a:moveTo>
                  <a:pt x="704921" y="2735617"/>
                </a:moveTo>
                <a:lnTo>
                  <a:pt x="900212" y="2735617"/>
                </a:lnTo>
                <a:cubicBezTo>
                  <a:pt x="992718" y="2735617"/>
                  <a:pt x="1071519" y="2752406"/>
                  <a:pt x="1136616" y="2785982"/>
                </a:cubicBezTo>
                <a:cubicBezTo>
                  <a:pt x="1201713" y="2819558"/>
                  <a:pt x="1251563" y="2869409"/>
                  <a:pt x="1286167" y="2935533"/>
                </a:cubicBezTo>
                <a:cubicBezTo>
                  <a:pt x="1320771" y="3001658"/>
                  <a:pt x="1338073" y="3083714"/>
                  <a:pt x="1338073" y="3181702"/>
                </a:cubicBezTo>
                <a:cubicBezTo>
                  <a:pt x="1338073" y="3284486"/>
                  <a:pt x="1321971" y="3369626"/>
                  <a:pt x="1289765" y="3437121"/>
                </a:cubicBezTo>
                <a:cubicBezTo>
                  <a:pt x="1257559" y="3504616"/>
                  <a:pt x="1209079" y="3554980"/>
                  <a:pt x="1144325" y="3588214"/>
                </a:cubicBezTo>
                <a:cubicBezTo>
                  <a:pt x="1079571" y="3621448"/>
                  <a:pt x="998200" y="3638065"/>
                  <a:pt x="900212" y="3638065"/>
                </a:cubicBezTo>
                <a:lnTo>
                  <a:pt x="704921" y="3638065"/>
                </a:lnTo>
                <a:close/>
                <a:moveTo>
                  <a:pt x="3400497" y="2728423"/>
                </a:moveTo>
                <a:lnTo>
                  <a:pt x="3627650" y="2728423"/>
                </a:lnTo>
                <a:cubicBezTo>
                  <a:pt x="3692747" y="2728423"/>
                  <a:pt x="3746537" y="2745896"/>
                  <a:pt x="3789022" y="2780843"/>
                </a:cubicBezTo>
                <a:cubicBezTo>
                  <a:pt x="3831506" y="2815789"/>
                  <a:pt x="3852748" y="2869580"/>
                  <a:pt x="3852748" y="2942214"/>
                </a:cubicBezTo>
                <a:cubicBezTo>
                  <a:pt x="3852748" y="3012108"/>
                  <a:pt x="3832020" y="3064870"/>
                  <a:pt x="3790563" y="3100502"/>
                </a:cubicBezTo>
                <a:cubicBezTo>
                  <a:pt x="3749107" y="3136134"/>
                  <a:pt x="3694802" y="3153950"/>
                  <a:pt x="3627650" y="3153950"/>
                </a:cubicBezTo>
                <a:lnTo>
                  <a:pt x="3400497" y="3153950"/>
                </a:lnTo>
                <a:close/>
                <a:moveTo>
                  <a:pt x="4388022" y="2495102"/>
                </a:moveTo>
                <a:lnTo>
                  <a:pt x="4388022" y="3878580"/>
                </a:lnTo>
                <a:lnTo>
                  <a:pt x="4676846" y="3878580"/>
                </a:lnTo>
                <a:lnTo>
                  <a:pt x="4676846" y="2495102"/>
                </a:lnTo>
                <a:close/>
                <a:moveTo>
                  <a:pt x="3111672" y="2495102"/>
                </a:moveTo>
                <a:lnTo>
                  <a:pt x="3111672" y="3878580"/>
                </a:lnTo>
                <a:lnTo>
                  <a:pt x="3400497" y="3878580"/>
                </a:lnTo>
                <a:lnTo>
                  <a:pt x="3400497" y="3386243"/>
                </a:lnTo>
                <a:lnTo>
                  <a:pt x="3654374" y="3386243"/>
                </a:lnTo>
                <a:cubicBezTo>
                  <a:pt x="3745510" y="3386243"/>
                  <a:pt x="3828594" y="3370311"/>
                  <a:pt x="3903626" y="3338448"/>
                </a:cubicBezTo>
                <a:cubicBezTo>
                  <a:pt x="3978659" y="3306585"/>
                  <a:pt x="4038445" y="3257762"/>
                  <a:pt x="4082985" y="3191980"/>
                </a:cubicBezTo>
                <a:cubicBezTo>
                  <a:pt x="4127525" y="3126198"/>
                  <a:pt x="4149795" y="3042943"/>
                  <a:pt x="4149795" y="2942214"/>
                </a:cubicBezTo>
                <a:cubicBezTo>
                  <a:pt x="4149795" y="2840115"/>
                  <a:pt x="4127525" y="2756174"/>
                  <a:pt x="4082985" y="2690392"/>
                </a:cubicBezTo>
                <a:cubicBezTo>
                  <a:pt x="4038445" y="2624610"/>
                  <a:pt x="3978659" y="2575616"/>
                  <a:pt x="3903626" y="2543411"/>
                </a:cubicBezTo>
                <a:cubicBezTo>
                  <a:pt x="3828594" y="2511205"/>
                  <a:pt x="3745510" y="2495102"/>
                  <a:pt x="3654374" y="2495102"/>
                </a:cubicBezTo>
                <a:close/>
                <a:moveTo>
                  <a:pt x="1901997" y="2495102"/>
                </a:moveTo>
                <a:lnTo>
                  <a:pt x="1901997" y="3878580"/>
                </a:lnTo>
                <a:lnTo>
                  <a:pt x="2830140" y="3878580"/>
                </a:lnTo>
                <a:lnTo>
                  <a:pt x="2830140" y="3639093"/>
                </a:lnTo>
                <a:lnTo>
                  <a:pt x="2190821" y="3639093"/>
                </a:lnTo>
                <a:lnTo>
                  <a:pt x="2190821" y="3287570"/>
                </a:lnTo>
                <a:lnTo>
                  <a:pt x="2770526" y="3287570"/>
                </a:lnTo>
                <a:lnTo>
                  <a:pt x="2770526" y="3056305"/>
                </a:lnTo>
                <a:lnTo>
                  <a:pt x="2190821" y="3056305"/>
                </a:lnTo>
                <a:lnTo>
                  <a:pt x="2190821" y="2734590"/>
                </a:lnTo>
                <a:lnTo>
                  <a:pt x="2830140" y="2734590"/>
                </a:lnTo>
                <a:lnTo>
                  <a:pt x="2830140" y="2495102"/>
                </a:lnTo>
                <a:close/>
                <a:moveTo>
                  <a:pt x="416097" y="2495102"/>
                </a:moveTo>
                <a:lnTo>
                  <a:pt x="416097" y="3878580"/>
                </a:lnTo>
                <a:lnTo>
                  <a:pt x="931047" y="3878580"/>
                </a:lnTo>
                <a:cubicBezTo>
                  <a:pt x="1077686" y="3878580"/>
                  <a:pt x="1203597" y="3851685"/>
                  <a:pt x="1308780" y="3797894"/>
                </a:cubicBezTo>
                <a:cubicBezTo>
                  <a:pt x="1413963" y="3744104"/>
                  <a:pt x="1494649" y="3665474"/>
                  <a:pt x="1550837" y="3562004"/>
                </a:cubicBezTo>
                <a:cubicBezTo>
                  <a:pt x="1607026" y="3458534"/>
                  <a:pt x="1635121" y="3332452"/>
                  <a:pt x="1635121" y="3183758"/>
                </a:cubicBezTo>
                <a:cubicBezTo>
                  <a:pt x="1635121" y="3039859"/>
                  <a:pt x="1607369" y="2916518"/>
                  <a:pt x="1551865" y="2813734"/>
                </a:cubicBezTo>
                <a:cubicBezTo>
                  <a:pt x="1496361" y="2710949"/>
                  <a:pt x="1416018" y="2632148"/>
                  <a:pt x="1310836" y="2577329"/>
                </a:cubicBezTo>
                <a:cubicBezTo>
                  <a:pt x="1205653" y="2522511"/>
                  <a:pt x="1079057" y="2495102"/>
                  <a:pt x="931047" y="2495102"/>
                </a:cubicBezTo>
                <a:close/>
                <a:moveTo>
                  <a:pt x="0" y="0"/>
                </a:moveTo>
                <a:lnTo>
                  <a:pt x="12244494" y="0"/>
                </a:lnTo>
                <a:lnTo>
                  <a:pt x="12244494" y="4648200"/>
                </a:lnTo>
                <a:lnTo>
                  <a:pt x="0" y="4648200"/>
                </a:lnTo>
                <a:close/>
              </a:path>
            </a:pathLst>
          </a:custGeom>
          <a:gradFill>
            <a:gsLst>
              <a:gs pos="8000">
                <a:schemeClr val="accent1">
                  <a:lumMod val="64000"/>
                  <a:lumOff val="36000"/>
                  <a:alpha val="0"/>
                </a:schemeClr>
              </a:gs>
              <a:gs pos="54000">
                <a:srgbClr val="235B4C">
                  <a:lumMod val="38000"/>
                  <a:alpha val="82000"/>
                </a:srgbClr>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TextBox 17">
            <a:extLst>
              <a:ext uri="{FF2B5EF4-FFF2-40B4-BE49-F238E27FC236}">
                <a16:creationId xmlns:a16="http://schemas.microsoft.com/office/drawing/2014/main" id="{75D1D912-0294-78DE-3082-757044E4DC6F}"/>
              </a:ext>
            </a:extLst>
          </p:cNvPr>
          <p:cNvSpPr txBox="1"/>
          <p:nvPr/>
        </p:nvSpPr>
        <p:spPr>
          <a:xfrm>
            <a:off x="5181600" y="9099239"/>
            <a:ext cx="6812280" cy="2246769"/>
          </a:xfrm>
          <a:prstGeom prst="rect">
            <a:avLst/>
          </a:prstGeom>
          <a:noFill/>
        </p:spPr>
        <p:txBody>
          <a:bodyPr wrap="square" rtlCol="0">
            <a:spAutoFit/>
          </a:bodyPr>
          <a:lstStyle/>
          <a:p>
            <a:r>
              <a:rPr lang="en-US" sz="2000" dirty="0">
                <a:solidFill>
                  <a:schemeClr val="bg1"/>
                </a:solidFill>
              </a:rPr>
              <a:t>Aligned with </a:t>
            </a:r>
            <a:r>
              <a:rPr lang="en-US" sz="2000" b="1" dirty="0">
                <a:solidFill>
                  <a:schemeClr val="bg1"/>
                </a:solidFill>
              </a:rPr>
              <a:t>Egypt's Vision 2030</a:t>
            </a:r>
            <a:r>
              <a:rPr lang="en-US" sz="2000" dirty="0">
                <a:solidFill>
                  <a:schemeClr val="bg1"/>
                </a:solidFill>
              </a:rPr>
              <a:t>, the </a:t>
            </a:r>
            <a:r>
              <a:rPr lang="en-US" sz="2000" b="1" dirty="0">
                <a:solidFill>
                  <a:schemeClr val="bg1"/>
                </a:solidFill>
              </a:rPr>
              <a:t>Digital Egypt Pioneers Initiative (DEPI)</a:t>
            </a:r>
            <a:r>
              <a:rPr lang="en-US" sz="2000" dirty="0">
                <a:solidFill>
                  <a:schemeClr val="bg1"/>
                </a:solidFill>
              </a:rPr>
              <a:t> by the </a:t>
            </a:r>
            <a:r>
              <a:rPr lang="en-US" sz="2000" b="1" dirty="0">
                <a:solidFill>
                  <a:schemeClr val="bg1"/>
                </a:solidFill>
              </a:rPr>
              <a:t>Ministry of Communications and Information Technology (MCIT)</a:t>
            </a:r>
            <a:r>
              <a:rPr lang="en-US" sz="2000" dirty="0">
                <a:solidFill>
                  <a:schemeClr val="bg1"/>
                </a:solidFill>
              </a:rPr>
              <a:t> aims to develop specialized ICT professionals. This initiative emphasizes software testing as key to ensuring high-quality digital solutions, supporting Egypt’s goal of a competitive digital economy and technological advancement.</a:t>
            </a:r>
          </a:p>
        </p:txBody>
      </p:sp>
      <mc:AlternateContent xmlns:mc="http://schemas.openxmlformats.org/markup-compatibility/2006">
        <mc:Choice xmlns:am3d="http://schemas.microsoft.com/office/drawing/2017/model3d" Requires="am3d">
          <p:graphicFrame>
            <p:nvGraphicFramePr>
              <p:cNvPr id="5" name="3D Model 4">
                <a:extLst>
                  <a:ext uri="{FF2B5EF4-FFF2-40B4-BE49-F238E27FC236}">
                    <a16:creationId xmlns:a16="http://schemas.microsoft.com/office/drawing/2014/main" id="{35BE8622-4EB6-EFC3-1F0A-C8B3EEDA53DB}"/>
                  </a:ext>
                </a:extLst>
              </p:cNvPr>
              <p:cNvGraphicFramePr>
                <a:graphicFrameLocks noChangeAspect="1"/>
              </p:cNvGraphicFramePr>
              <p:nvPr>
                <p:extLst>
                  <p:ext uri="{D42A27DB-BD31-4B8C-83A1-F6EECF244321}">
                    <p14:modId xmlns:p14="http://schemas.microsoft.com/office/powerpoint/2010/main" val="1386321321"/>
                  </p:ext>
                </p:extLst>
              </p:nvPr>
            </p:nvGraphicFramePr>
            <p:xfrm rot="20241621">
              <a:off x="4460732" y="-27560"/>
              <a:ext cx="15066295" cy="6441683"/>
            </p:xfrm>
            <a:graphic>
              <a:graphicData uri="http://schemas.microsoft.com/office/drawing/2017/model3d">
                <am3d:model3d r:embed="rId5">
                  <am3d:spPr>
                    <a:xfrm rot="20241621">
                      <a:off x="0" y="0"/>
                      <a:ext cx="15066295" cy="6441683"/>
                    </a:xfrm>
                    <a:prstGeom prst="rect">
                      <a:avLst/>
                    </a:prstGeom>
                  </am3d:spPr>
                  <am3d:camera>
                    <am3d:pos x="0" y="0" z="51222802"/>
                    <am3d:up dx="0" dy="36000000" dz="0"/>
                    <am3d:lookAt x="0" y="0" z="0"/>
                    <am3d:perspective fov="2700000"/>
                  </am3d:camera>
                  <am3d:trans>
                    <am3d:meterPerModelUnit n="35193" d="1000000"/>
                    <am3d:preTrans dx="18000000" dy="0" dz="0"/>
                    <am3d:scale>
                      <am3d:sx n="1000000" d="1000000"/>
                      <am3d:sy n="1000000" d="1000000"/>
                      <am3d:sz n="1000000" d="1000000"/>
                    </am3d:scale>
                    <am3d:rot ax="5400000"/>
                    <am3d:postTrans dx="0" dy="0" dz="0"/>
                  </am3d:trans>
                  <am3d:raster rName="Office3DRenderer" rVer="16.0.8326">
                    <am3d:blip r:embed="rId6"/>
                  </am3d:raster>
                  <am3d:objViewport viewportSz="174090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a:extLst>
                  <a:ext uri="{FF2B5EF4-FFF2-40B4-BE49-F238E27FC236}">
                    <a16:creationId xmlns:a16="http://schemas.microsoft.com/office/drawing/2014/main" id="{35BE8622-4EB6-EFC3-1F0A-C8B3EEDA53DB}"/>
                  </a:ext>
                </a:extLst>
              </p:cNvPr>
              <p:cNvPicPr>
                <a:picLocks noGrp="1" noRot="1" noChangeAspect="1" noMove="1" noResize="1" noEditPoints="1" noAdjustHandles="1" noChangeArrowheads="1" noChangeShapeType="1" noCrop="1"/>
              </p:cNvPicPr>
              <p:nvPr/>
            </p:nvPicPr>
            <p:blipFill>
              <a:blip r:embed="rId6"/>
              <a:stretch>
                <a:fillRect/>
              </a:stretch>
            </p:blipFill>
            <p:spPr>
              <a:xfrm rot="20241621">
                <a:off x="4460732" y="-27560"/>
                <a:ext cx="15066295" cy="6441683"/>
              </a:xfrm>
              <a:prstGeom prst="rect">
                <a:avLst/>
              </a:prstGeom>
            </p:spPr>
          </p:pic>
        </mc:Fallback>
      </mc:AlternateContent>
      <p:sp>
        <p:nvSpPr>
          <p:cNvPr id="3" name="TextBox 2">
            <a:extLst>
              <a:ext uri="{FF2B5EF4-FFF2-40B4-BE49-F238E27FC236}">
                <a16:creationId xmlns:a16="http://schemas.microsoft.com/office/drawing/2014/main" id="{F0E73963-7903-2E4D-0073-F3D5D5C540AD}"/>
              </a:ext>
            </a:extLst>
          </p:cNvPr>
          <p:cNvSpPr txBox="1"/>
          <p:nvPr/>
        </p:nvSpPr>
        <p:spPr>
          <a:xfrm>
            <a:off x="5893332" y="2644731"/>
            <a:ext cx="5515336" cy="4213269"/>
          </a:xfrm>
          <a:prstGeom prst="rect">
            <a:avLst/>
          </a:prstGeom>
          <a:noFill/>
        </p:spPr>
        <p:txBody>
          <a:bodyPr wrap="square">
            <a:spAutoFit/>
          </a:bodyPr>
          <a:lstStyle/>
          <a:p>
            <a:pPr>
              <a:lnSpc>
                <a:spcPct val="107000"/>
              </a:lnSpc>
              <a:spcAft>
                <a:spcPts val="800"/>
              </a:spcAft>
              <a:tabLst>
                <a:tab pos="457200" algn="l"/>
              </a:tabLst>
            </a:pPr>
            <a:r>
              <a:rPr lang="en-US" sz="3200" kern="100" dirty="0">
                <a:solidFill>
                  <a:schemeClr val="bg1"/>
                </a:solidFill>
                <a:latin typeface="Aptos" panose="020B0004020202020204" pitchFamily="34" charset="0"/>
                <a:ea typeface="Aptos" panose="020B0004020202020204" pitchFamily="34" charset="0"/>
                <a:cs typeface="Arial" panose="020B0604020202020204" pitchFamily="34" charset="0"/>
              </a:rPr>
              <a:t>Supervisor:</a:t>
            </a:r>
            <a:br>
              <a:rPr lang="en-US" sz="3200" kern="100" dirty="0">
                <a:solidFill>
                  <a:schemeClr val="bg1"/>
                </a:solidFill>
                <a:latin typeface="Aptos" panose="020B0004020202020204" pitchFamily="34" charset="0"/>
                <a:ea typeface="Aptos" panose="020B0004020202020204" pitchFamily="34" charset="0"/>
                <a:cs typeface="Arial" panose="020B0604020202020204" pitchFamily="34" charset="0"/>
              </a:rPr>
            </a:br>
            <a:r>
              <a:rPr lang="en-US" sz="3200" kern="100" dirty="0">
                <a:solidFill>
                  <a:schemeClr val="bg1"/>
                </a:solidFill>
                <a:latin typeface="Aptos" panose="020B0004020202020204" pitchFamily="34" charset="0"/>
                <a:ea typeface="Aptos" panose="020B0004020202020204" pitchFamily="34" charset="0"/>
                <a:cs typeface="Arial" panose="020B0604020202020204" pitchFamily="34" charset="0"/>
              </a:rPr>
              <a:t>Eng. George Atia </a:t>
            </a:r>
            <a:r>
              <a:rPr lang="en-US" sz="3200" kern="100" dirty="0" err="1">
                <a:solidFill>
                  <a:schemeClr val="bg1"/>
                </a:solidFill>
                <a:latin typeface="Aptos" panose="020B0004020202020204" pitchFamily="34" charset="0"/>
                <a:ea typeface="Aptos" panose="020B0004020202020204" pitchFamily="34" charset="0"/>
                <a:cs typeface="Arial" panose="020B0604020202020204" pitchFamily="34" charset="0"/>
              </a:rPr>
              <a:t>Nafady</a:t>
            </a:r>
            <a:endParaRPr lang="en-US" sz="3200" kern="100" dirty="0">
              <a:solidFill>
                <a:schemeClr val="bg1"/>
              </a:solidFill>
              <a:effectLst/>
              <a:latin typeface="Aptos" panose="020B0004020202020204" pitchFamily="34" charset="0"/>
              <a:ea typeface="Aptos" panose="020B0004020202020204" pitchFamily="34" charset="0"/>
              <a:cs typeface="Arial" panose="020B0604020202020204" pitchFamily="34" charset="0"/>
            </a:endParaRPr>
          </a:p>
          <a:p>
            <a:pPr marL="342900" marR="0" lvl="0" indent="-342900">
              <a:lnSpc>
                <a:spcPct val="107000"/>
              </a:lnSpc>
              <a:spcBef>
                <a:spcPts val="0"/>
              </a:spcBef>
              <a:spcAft>
                <a:spcPts val="800"/>
              </a:spcAft>
              <a:buFont typeface="+mj-lt"/>
              <a:buAutoNum type="arabicPeriod"/>
              <a:tabLst>
                <a:tab pos="457200" algn="l"/>
              </a:tabLst>
            </a:pPr>
            <a:r>
              <a:rPr lang="en-US" sz="2600" kern="100" dirty="0">
                <a:solidFill>
                  <a:schemeClr val="bg1"/>
                </a:solidFill>
                <a:effectLst/>
                <a:latin typeface="Aptos" panose="020B0004020202020204" pitchFamily="34" charset="0"/>
                <a:ea typeface="Aptos" panose="020B0004020202020204" pitchFamily="34" charset="0"/>
                <a:cs typeface="Arial" panose="020B0604020202020204" pitchFamily="34" charset="0"/>
              </a:rPr>
              <a:t>Ahmed Adel Hassan (21023270)</a:t>
            </a:r>
          </a:p>
          <a:p>
            <a:pPr marL="342900" marR="0" lvl="0" indent="-342900">
              <a:lnSpc>
                <a:spcPct val="107000"/>
              </a:lnSpc>
              <a:spcBef>
                <a:spcPts val="0"/>
              </a:spcBef>
              <a:spcAft>
                <a:spcPts val="800"/>
              </a:spcAft>
              <a:buFont typeface="+mj-lt"/>
              <a:buAutoNum type="arabicPeriod"/>
              <a:tabLst>
                <a:tab pos="457200" algn="l"/>
              </a:tabLst>
            </a:pPr>
            <a:r>
              <a:rPr lang="en-US" sz="2600" kern="100" dirty="0">
                <a:solidFill>
                  <a:schemeClr val="bg1"/>
                </a:solidFill>
                <a:effectLst/>
                <a:latin typeface="Aptos" panose="020B0004020202020204" pitchFamily="34" charset="0"/>
                <a:ea typeface="Aptos" panose="020B0004020202020204" pitchFamily="34" charset="0"/>
                <a:cs typeface="Arial" panose="020B0604020202020204" pitchFamily="34" charset="0"/>
              </a:rPr>
              <a:t>George Bassem </a:t>
            </a:r>
            <a:r>
              <a:rPr lang="en-US" sz="2600" kern="100" dirty="0" err="1">
                <a:solidFill>
                  <a:schemeClr val="bg1"/>
                </a:solidFill>
                <a:effectLst/>
                <a:latin typeface="Aptos" panose="020B0004020202020204" pitchFamily="34" charset="0"/>
                <a:ea typeface="Aptos" panose="020B0004020202020204" pitchFamily="34" charset="0"/>
                <a:cs typeface="Arial" panose="020B0604020202020204" pitchFamily="34" charset="0"/>
              </a:rPr>
              <a:t>Taqi</a:t>
            </a:r>
            <a:r>
              <a:rPr lang="en-US" sz="2600" kern="100" dirty="0">
                <a:solidFill>
                  <a:schemeClr val="bg1"/>
                </a:solidFill>
                <a:effectLst/>
                <a:latin typeface="Aptos" panose="020B0004020202020204" pitchFamily="34" charset="0"/>
                <a:ea typeface="Aptos" panose="020B0004020202020204" pitchFamily="34" charset="0"/>
                <a:cs typeface="Arial" panose="020B0604020202020204" pitchFamily="34" charset="0"/>
              </a:rPr>
              <a:t> (21024126)</a:t>
            </a:r>
          </a:p>
          <a:p>
            <a:pPr marL="342900" marR="0" lvl="0" indent="-342900">
              <a:lnSpc>
                <a:spcPct val="107000"/>
              </a:lnSpc>
              <a:spcBef>
                <a:spcPts val="0"/>
              </a:spcBef>
              <a:spcAft>
                <a:spcPts val="800"/>
              </a:spcAft>
              <a:buFont typeface="+mj-lt"/>
              <a:buAutoNum type="arabicPeriod"/>
              <a:tabLst>
                <a:tab pos="457200" algn="l"/>
              </a:tabLst>
            </a:pPr>
            <a:r>
              <a:rPr lang="en-US" sz="2600" kern="100" dirty="0">
                <a:solidFill>
                  <a:schemeClr val="bg1"/>
                </a:solidFill>
                <a:effectLst/>
                <a:latin typeface="Aptos" panose="020B0004020202020204" pitchFamily="34" charset="0"/>
                <a:ea typeface="Aptos" panose="020B0004020202020204" pitchFamily="34" charset="0"/>
                <a:cs typeface="Arial" panose="020B0604020202020204" pitchFamily="34" charset="0"/>
              </a:rPr>
              <a:t>Ahmed Mohamed </a:t>
            </a:r>
            <a:r>
              <a:rPr lang="en-US" sz="2600" kern="100" dirty="0" err="1">
                <a:solidFill>
                  <a:schemeClr val="bg1"/>
                </a:solidFill>
                <a:effectLst/>
                <a:latin typeface="Aptos" panose="020B0004020202020204" pitchFamily="34" charset="0"/>
                <a:ea typeface="Aptos" panose="020B0004020202020204" pitchFamily="34" charset="0"/>
                <a:cs typeface="Arial" panose="020B0604020202020204" pitchFamily="34" charset="0"/>
              </a:rPr>
              <a:t>Abdelhamed</a:t>
            </a:r>
            <a:r>
              <a:rPr lang="en-US" sz="2600" kern="100" dirty="0">
                <a:solidFill>
                  <a:schemeClr val="bg1"/>
                </a:solidFill>
                <a:effectLst/>
                <a:latin typeface="Aptos" panose="020B0004020202020204" pitchFamily="34" charset="0"/>
                <a:ea typeface="Aptos" panose="020B0004020202020204" pitchFamily="34" charset="0"/>
                <a:cs typeface="Arial" panose="020B0604020202020204" pitchFamily="34" charset="0"/>
              </a:rPr>
              <a:t> (21008297)</a:t>
            </a:r>
          </a:p>
          <a:p>
            <a:pPr marL="342900" marR="0" lvl="0" indent="-342900">
              <a:lnSpc>
                <a:spcPct val="107000"/>
              </a:lnSpc>
              <a:spcBef>
                <a:spcPts val="0"/>
              </a:spcBef>
              <a:spcAft>
                <a:spcPts val="800"/>
              </a:spcAft>
              <a:buFont typeface="+mj-lt"/>
              <a:buAutoNum type="arabicPeriod"/>
              <a:tabLst>
                <a:tab pos="457200" algn="l"/>
              </a:tabLst>
            </a:pPr>
            <a:r>
              <a:rPr lang="en-US" sz="2600" kern="100" dirty="0" err="1">
                <a:solidFill>
                  <a:schemeClr val="bg1"/>
                </a:solidFill>
                <a:effectLst/>
                <a:latin typeface="Aptos" panose="020B0004020202020204" pitchFamily="34" charset="0"/>
                <a:ea typeface="Aptos" panose="020B0004020202020204" pitchFamily="34" charset="0"/>
                <a:cs typeface="Arial" panose="020B0604020202020204" pitchFamily="34" charset="0"/>
              </a:rPr>
              <a:t>Manar</a:t>
            </a:r>
            <a:r>
              <a:rPr lang="en-US" sz="2600" kern="100" dirty="0">
                <a:solidFill>
                  <a:schemeClr val="bg1"/>
                </a:solidFill>
                <a:effectLst/>
                <a:latin typeface="Aptos" panose="020B0004020202020204" pitchFamily="34" charset="0"/>
                <a:ea typeface="Aptos" panose="020B0004020202020204" pitchFamily="34" charset="0"/>
                <a:cs typeface="Arial" panose="020B0604020202020204" pitchFamily="34" charset="0"/>
              </a:rPr>
              <a:t> Ali (21029143)</a:t>
            </a:r>
          </a:p>
          <a:p>
            <a:pPr marL="342900" marR="0" lvl="0" indent="-342900">
              <a:lnSpc>
                <a:spcPct val="107000"/>
              </a:lnSpc>
              <a:spcBef>
                <a:spcPts val="0"/>
              </a:spcBef>
              <a:spcAft>
                <a:spcPts val="800"/>
              </a:spcAft>
              <a:buFont typeface="+mj-lt"/>
              <a:buAutoNum type="arabicPeriod"/>
              <a:tabLst>
                <a:tab pos="457200" algn="l"/>
              </a:tabLst>
            </a:pPr>
            <a:r>
              <a:rPr lang="en-US" sz="2600" kern="100" dirty="0">
                <a:solidFill>
                  <a:schemeClr val="bg1"/>
                </a:solidFill>
                <a:effectLst/>
                <a:latin typeface="Aptos" panose="020B0004020202020204" pitchFamily="34" charset="0"/>
                <a:ea typeface="Aptos" panose="020B0004020202020204" pitchFamily="34" charset="0"/>
                <a:cs typeface="Arial" panose="020B0604020202020204" pitchFamily="34" charset="0"/>
              </a:rPr>
              <a:t>Nadeen Alaa (21029146)</a:t>
            </a:r>
          </a:p>
        </p:txBody>
      </p:sp>
    </p:spTree>
    <p:extLst>
      <p:ext uri="{BB962C8B-B14F-4D97-AF65-F5344CB8AC3E}">
        <p14:creationId xmlns:p14="http://schemas.microsoft.com/office/powerpoint/2010/main" val="28684943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outVertical)">
                                      <p:cBhvr>
                                        <p:cTn id="7" dur="1000"/>
                                        <p:tgtEl>
                                          <p:spTgt spid="8"/>
                                        </p:tgtEl>
                                      </p:cBhvr>
                                    </p:animEffect>
                                  </p:childTnLst>
                                </p:cTn>
                              </p:par>
                              <p:par>
                                <p:cTn id="8" presetID="42" presetClass="entr" presetSubtype="0" fill="hold" grpId="0" nodeType="withEffect">
                                  <p:stCondLst>
                                    <p:cond delay="100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2000"/>
                                        <p:tgtEl>
                                          <p:spTgt spid="18"/>
                                        </p:tgtEl>
                                      </p:cBhvr>
                                    </p:animEffect>
                                    <p:anim calcmode="lin" valueType="num">
                                      <p:cBhvr>
                                        <p:cTn id="11" dur="2000" fill="hold"/>
                                        <p:tgtEl>
                                          <p:spTgt spid="18"/>
                                        </p:tgtEl>
                                        <p:attrNameLst>
                                          <p:attrName>ppt_x</p:attrName>
                                        </p:attrNameLst>
                                      </p:cBhvr>
                                      <p:tavLst>
                                        <p:tav tm="0">
                                          <p:val>
                                            <p:strVal val="#ppt_x"/>
                                          </p:val>
                                        </p:tav>
                                        <p:tav tm="100000">
                                          <p:val>
                                            <p:strVal val="#ppt_x"/>
                                          </p:val>
                                        </p:tav>
                                      </p:tavLst>
                                    </p:anim>
                                    <p:anim calcmode="lin" valueType="num">
                                      <p:cBhvr>
                                        <p:cTn id="12" dur="2000" fill="hold"/>
                                        <p:tgtEl>
                                          <p:spTgt spid="18"/>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100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2000"/>
                                        <p:tgtEl>
                                          <p:spTgt spid="17"/>
                                        </p:tgtEl>
                                      </p:cBhvr>
                                    </p:animEffect>
                                    <p:anim calcmode="lin" valueType="num">
                                      <p:cBhvr>
                                        <p:cTn id="16" dur="2000" fill="hold"/>
                                        <p:tgtEl>
                                          <p:spTgt spid="17"/>
                                        </p:tgtEl>
                                        <p:attrNameLst>
                                          <p:attrName>ppt_x</p:attrName>
                                        </p:attrNameLst>
                                      </p:cBhvr>
                                      <p:tavLst>
                                        <p:tav tm="0">
                                          <p:val>
                                            <p:strVal val="#ppt_x"/>
                                          </p:val>
                                        </p:tav>
                                        <p:tav tm="100000">
                                          <p:val>
                                            <p:strVal val="#ppt_x"/>
                                          </p:val>
                                        </p:tav>
                                      </p:tavLst>
                                    </p:anim>
                                    <p:anim calcmode="lin" valueType="num">
                                      <p:cBhvr>
                                        <p:cTn id="17" dur="2000" fill="hold"/>
                                        <p:tgtEl>
                                          <p:spTgt spid="17"/>
                                        </p:tgtEl>
                                        <p:attrNameLst>
                                          <p:attrName>ppt_y</p:attrName>
                                        </p:attrNameLst>
                                      </p:cBhvr>
                                      <p:tavLst>
                                        <p:tav tm="0">
                                          <p:val>
                                            <p:strVal val="#ppt_y+.1"/>
                                          </p:val>
                                        </p:tav>
                                        <p:tav tm="100000">
                                          <p:val>
                                            <p:strVal val="#ppt_y"/>
                                          </p:val>
                                        </p:tav>
                                      </p:tavLst>
                                    </p:anim>
                                  </p:childTnLst>
                                </p:cTn>
                              </p:par>
                              <p:par>
                                <p:cTn id="18" presetID="53" presetClass="entr" presetSubtype="16" fill="hold" grpId="0" nodeType="withEffect">
                                  <p:stCondLst>
                                    <p:cond delay="1000"/>
                                  </p:stCondLst>
                                  <p:childTnLst>
                                    <p:set>
                                      <p:cBhvr>
                                        <p:cTn id="19" dur="1" fill="hold">
                                          <p:stCondLst>
                                            <p:cond delay="0"/>
                                          </p:stCondLst>
                                        </p:cTn>
                                        <p:tgtEl>
                                          <p:spTgt spid="3"/>
                                        </p:tgtEl>
                                        <p:attrNameLst>
                                          <p:attrName>style.visibility</p:attrName>
                                        </p:attrNameLst>
                                      </p:cBhvr>
                                      <p:to>
                                        <p:strVal val="visible"/>
                                      </p:to>
                                    </p:set>
                                    <p:anim calcmode="lin" valueType="num">
                                      <p:cBhvr>
                                        <p:cTn id="20" dur="1000" fill="hold"/>
                                        <p:tgtEl>
                                          <p:spTgt spid="3"/>
                                        </p:tgtEl>
                                        <p:attrNameLst>
                                          <p:attrName>ppt_w</p:attrName>
                                        </p:attrNameLst>
                                      </p:cBhvr>
                                      <p:tavLst>
                                        <p:tav tm="0">
                                          <p:val>
                                            <p:fltVal val="0"/>
                                          </p:val>
                                        </p:tav>
                                        <p:tav tm="100000">
                                          <p:val>
                                            <p:strVal val="#ppt_w"/>
                                          </p:val>
                                        </p:tav>
                                      </p:tavLst>
                                    </p:anim>
                                    <p:anim calcmode="lin" valueType="num">
                                      <p:cBhvr>
                                        <p:cTn id="21" dur="1000" fill="hold"/>
                                        <p:tgtEl>
                                          <p:spTgt spid="3"/>
                                        </p:tgtEl>
                                        <p:attrNameLst>
                                          <p:attrName>ppt_h</p:attrName>
                                        </p:attrNameLst>
                                      </p:cBhvr>
                                      <p:tavLst>
                                        <p:tav tm="0">
                                          <p:val>
                                            <p:fltVal val="0"/>
                                          </p:val>
                                        </p:tav>
                                        <p:tav tm="100000">
                                          <p:val>
                                            <p:strVal val="#ppt_h"/>
                                          </p:val>
                                        </p:tav>
                                      </p:tavLst>
                                    </p:anim>
                                    <p:animEffect transition="in" filter="fade">
                                      <p:cBhvr>
                                        <p:cTn id="22"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489D97-9335-E3D4-6789-321AB622D407}"/>
              </a:ext>
            </a:extLst>
          </p:cNvPr>
          <p:cNvSpPr/>
          <p:nvPr/>
        </p:nvSpPr>
        <p:spPr>
          <a:xfrm>
            <a:off x="0" y="0"/>
            <a:ext cx="12192000" cy="1145628"/>
          </a:xfrm>
          <a:prstGeom prst="rect">
            <a:avLst/>
          </a:prstGeom>
          <a:solidFill>
            <a:srgbClr val="0DA07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ate Placeholder 4">
            <a:extLst>
              <a:ext uri="{FF2B5EF4-FFF2-40B4-BE49-F238E27FC236}">
                <a16:creationId xmlns:a16="http://schemas.microsoft.com/office/drawing/2014/main" id="{99A6C533-44AD-EA4A-7A6E-B0EE9FCD6982}"/>
              </a:ext>
            </a:extLst>
          </p:cNvPr>
          <p:cNvSpPr>
            <a:spLocks noGrp="1"/>
          </p:cNvSpPr>
          <p:nvPr>
            <p:ph type="dt" sz="half" idx="10"/>
          </p:nvPr>
        </p:nvSpPr>
        <p:spPr/>
        <p:txBody>
          <a:bodyPr/>
          <a:lstStyle/>
          <a:p>
            <a:fld id="{B10EC7C9-D5D6-4B54-82E4-F9E0EBB94A8A}" type="datetime1">
              <a:rPr lang="en-US" smtClean="0"/>
              <a:t>10/25/2024</a:t>
            </a:fld>
            <a:endParaRPr lang="en-US" dirty="0"/>
          </a:p>
        </p:txBody>
      </p:sp>
      <p:sp>
        <p:nvSpPr>
          <p:cNvPr id="6" name="Slide Number Placeholder 5">
            <a:extLst>
              <a:ext uri="{FF2B5EF4-FFF2-40B4-BE49-F238E27FC236}">
                <a16:creationId xmlns:a16="http://schemas.microsoft.com/office/drawing/2014/main" id="{2AAAA714-C348-AB7B-EA13-BEAEE644067F}"/>
              </a:ext>
            </a:extLst>
          </p:cNvPr>
          <p:cNvSpPr>
            <a:spLocks noGrp="1"/>
          </p:cNvSpPr>
          <p:nvPr>
            <p:ph type="sldNum" sz="quarter" idx="12"/>
          </p:nvPr>
        </p:nvSpPr>
        <p:spPr/>
        <p:txBody>
          <a:bodyPr/>
          <a:lstStyle/>
          <a:p>
            <a:fld id="{1AB6565D-0FBC-433A-BBE0-7EB3672724A4}" type="slidenum">
              <a:rPr lang="en-US" smtClean="0"/>
              <a:t>20</a:t>
            </a:fld>
            <a:endParaRPr lang="en-US"/>
          </a:p>
        </p:txBody>
      </p:sp>
      <p:sp>
        <p:nvSpPr>
          <p:cNvPr id="7" name="Footer Placeholder 6">
            <a:extLst>
              <a:ext uri="{FF2B5EF4-FFF2-40B4-BE49-F238E27FC236}">
                <a16:creationId xmlns:a16="http://schemas.microsoft.com/office/drawing/2014/main" id="{78EE0AFA-2A3D-F473-FF03-D9893A3346AF}"/>
              </a:ext>
            </a:extLst>
          </p:cNvPr>
          <p:cNvSpPr>
            <a:spLocks noGrp="1"/>
          </p:cNvSpPr>
          <p:nvPr>
            <p:ph type="ftr" sz="quarter" idx="11"/>
          </p:nvPr>
        </p:nvSpPr>
        <p:spPr>
          <a:xfrm>
            <a:off x="4038600" y="6356350"/>
            <a:ext cx="4369676" cy="365125"/>
          </a:xfrm>
        </p:spPr>
        <p:txBody>
          <a:bodyPr/>
          <a:lstStyle/>
          <a:p>
            <a:r>
              <a:rPr lang="en-US" dirty="0"/>
              <a:t>Comprehensive Testing Framework for E-Commerce Websites</a:t>
            </a:r>
          </a:p>
        </p:txBody>
      </p:sp>
      <p:grpSp>
        <p:nvGrpSpPr>
          <p:cNvPr id="12" name="Group 11">
            <a:extLst>
              <a:ext uri="{FF2B5EF4-FFF2-40B4-BE49-F238E27FC236}">
                <a16:creationId xmlns:a16="http://schemas.microsoft.com/office/drawing/2014/main" id="{BC7BD9B4-A181-25D1-9656-47C8F831B583}"/>
              </a:ext>
            </a:extLst>
          </p:cNvPr>
          <p:cNvGrpSpPr/>
          <p:nvPr/>
        </p:nvGrpSpPr>
        <p:grpSpPr>
          <a:xfrm>
            <a:off x="10921562" y="99023"/>
            <a:ext cx="1054293" cy="947582"/>
            <a:chOff x="249621" y="939853"/>
            <a:chExt cx="4844219" cy="4353910"/>
          </a:xfrm>
        </p:grpSpPr>
        <p:pic>
          <p:nvPicPr>
            <p:cNvPr id="10" name="Picture 9" descr="A logo with a circle and a letter&#10;&#10;Description automatically generated with medium confidence">
              <a:extLst>
                <a:ext uri="{FF2B5EF4-FFF2-40B4-BE49-F238E27FC236}">
                  <a16:creationId xmlns:a16="http://schemas.microsoft.com/office/drawing/2014/main" id="{9C92517A-83FD-C96C-585A-B43981BFE9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621" y="939853"/>
              <a:ext cx="4353910" cy="4353910"/>
            </a:xfrm>
            <a:prstGeom prst="ellipse">
              <a:avLst/>
            </a:prstGeom>
          </p:spPr>
        </p:pic>
        <p:sp>
          <p:nvSpPr>
            <p:cNvPr id="11" name="Rectangle 10">
              <a:extLst>
                <a:ext uri="{FF2B5EF4-FFF2-40B4-BE49-F238E27FC236}">
                  <a16:creationId xmlns:a16="http://schemas.microsoft.com/office/drawing/2014/main" id="{6DD6DA0B-E58B-A9C9-94FA-4A49947F86DC}"/>
                </a:ext>
              </a:extLst>
            </p:cNvPr>
            <p:cNvSpPr/>
            <p:nvPr/>
          </p:nvSpPr>
          <p:spPr>
            <a:xfrm rot="18290653">
              <a:off x="3996520" y="3358415"/>
              <a:ext cx="331423" cy="1863217"/>
            </a:xfrm>
            <a:prstGeom prst="rect">
              <a:avLst/>
            </a:prstGeom>
            <a:gradFill>
              <a:gsLst>
                <a:gs pos="27000">
                  <a:srgbClr val="3D726E"/>
                </a:gs>
                <a:gs pos="54000">
                  <a:schemeClr val="accent1">
                    <a:lumMod val="45000"/>
                    <a:lumOff val="55000"/>
                  </a:schemeClr>
                </a:gs>
                <a:gs pos="83000">
                  <a:srgbClr val="365E63"/>
                </a:gs>
                <a:gs pos="100000">
                  <a:srgbClr val="20394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34" name="Picture 10" descr="الاتصالات تُطلق مبادرة رواد مصر الرقمية لتمكين مستقبل التكنولوجيا ..تفاصيل">
            <a:extLst>
              <a:ext uri="{FF2B5EF4-FFF2-40B4-BE49-F238E27FC236}">
                <a16:creationId xmlns:a16="http://schemas.microsoft.com/office/drawing/2014/main" id="{FC264286-155B-17D4-FDBC-14838CF26D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59006" y="0"/>
            <a:ext cx="1171591" cy="107710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Connector 14">
            <a:extLst>
              <a:ext uri="{FF2B5EF4-FFF2-40B4-BE49-F238E27FC236}">
                <a16:creationId xmlns:a16="http://schemas.microsoft.com/office/drawing/2014/main" id="{E994AC37-444E-9768-5524-A59B542018C4}"/>
              </a:ext>
            </a:extLst>
          </p:cNvPr>
          <p:cNvCxnSpPr>
            <a:cxnSpLocks/>
          </p:cNvCxnSpPr>
          <p:nvPr/>
        </p:nvCxnSpPr>
        <p:spPr>
          <a:xfrm>
            <a:off x="0" y="6356350"/>
            <a:ext cx="12192000" cy="0"/>
          </a:xfrm>
          <a:prstGeom prst="line">
            <a:avLst/>
          </a:prstGeom>
          <a:ln w="47625">
            <a:gradFill>
              <a:gsLst>
                <a:gs pos="0">
                  <a:srgbClr val="0DA078"/>
                </a:gs>
                <a:gs pos="51000">
                  <a:srgbClr val="ACBDC5"/>
                </a:gs>
                <a:gs pos="83000">
                  <a:srgbClr val="0DA0B4"/>
                </a:gs>
                <a:gs pos="100000">
                  <a:schemeClr val="accent1">
                    <a:lumMod val="30000"/>
                    <a:lumOff val="70000"/>
                  </a:schemeClr>
                </a:gs>
              </a:gsLst>
              <a:lin ang="0" scaled="0"/>
            </a:gradFill>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96F60212-B894-A2C4-D097-CC8773486A03}"/>
              </a:ext>
            </a:extLst>
          </p:cNvPr>
          <p:cNvSpPr txBox="1"/>
          <p:nvPr/>
        </p:nvSpPr>
        <p:spPr>
          <a:xfrm>
            <a:off x="322856" y="154053"/>
            <a:ext cx="8682748" cy="1138773"/>
          </a:xfrm>
          <a:prstGeom prst="rect">
            <a:avLst/>
          </a:prstGeom>
          <a:noFill/>
        </p:spPr>
        <p:txBody>
          <a:bodyPr wrap="square" rtlCol="0">
            <a:spAutoFit/>
          </a:bodyPr>
          <a:lstStyle/>
          <a:p>
            <a:r>
              <a:rPr lang="en-US" sz="3200" dirty="0">
                <a:solidFill>
                  <a:schemeClr val="bg1"/>
                </a:solidFill>
              </a:rPr>
              <a:t>Development Challenges During the Project:</a:t>
            </a:r>
            <a:br>
              <a:rPr lang="en-US" sz="3200" dirty="0">
                <a:solidFill>
                  <a:schemeClr val="bg1"/>
                </a:solidFill>
              </a:rPr>
            </a:br>
            <a:r>
              <a:rPr lang="en-US" sz="3600" dirty="0">
                <a:solidFill>
                  <a:schemeClr val="bg1"/>
                </a:solidFill>
              </a:rPr>
              <a:t>Firebase</a:t>
            </a:r>
            <a:endParaRPr lang="en-US" sz="3200" dirty="0">
              <a:solidFill>
                <a:schemeClr val="bg1"/>
              </a:solidFill>
            </a:endParaRPr>
          </a:p>
        </p:txBody>
      </p:sp>
      <p:pic>
        <p:nvPicPr>
          <p:cNvPr id="2054" name="Picture 6">
            <a:extLst>
              <a:ext uri="{FF2B5EF4-FFF2-40B4-BE49-F238E27FC236}">
                <a16:creationId xmlns:a16="http://schemas.microsoft.com/office/drawing/2014/main" id="{FA34B8B1-14F2-DC2A-0C88-EF05EDA38F4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649200" y="1188722"/>
            <a:ext cx="11353800" cy="516762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810F8F90-4D69-1388-A266-F10C421DD454}"/>
              </a:ext>
            </a:extLst>
          </p:cNvPr>
          <p:cNvPicPr>
            <a:picLocks noChangeAspect="1"/>
          </p:cNvPicPr>
          <p:nvPr/>
        </p:nvPicPr>
        <p:blipFill>
          <a:blip r:embed="rId5"/>
          <a:stretch>
            <a:fillRect/>
          </a:stretch>
        </p:blipFill>
        <p:spPr>
          <a:xfrm>
            <a:off x="1003139" y="1140685"/>
            <a:ext cx="10152541" cy="5198674"/>
          </a:xfrm>
          <a:prstGeom prst="rect">
            <a:avLst/>
          </a:prstGeom>
        </p:spPr>
      </p:pic>
      <p:pic>
        <p:nvPicPr>
          <p:cNvPr id="8" name="Picture 4">
            <a:extLst>
              <a:ext uri="{FF2B5EF4-FFF2-40B4-BE49-F238E27FC236}">
                <a16:creationId xmlns:a16="http://schemas.microsoft.com/office/drawing/2014/main" id="{EEA8458F-160D-948B-B2AF-75B31E5AA54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649200" y="1174359"/>
            <a:ext cx="6726555" cy="5131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62390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a:extLst>
              <a:ext uri="{FF2B5EF4-FFF2-40B4-BE49-F238E27FC236}">
                <a16:creationId xmlns:a16="http://schemas.microsoft.com/office/drawing/2014/main" id="{E2B521FF-7EDB-09E1-0342-8A7E8AF477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60845" y="1421537"/>
            <a:ext cx="6726555" cy="513132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91489D97-9335-E3D4-6789-321AB622D407}"/>
              </a:ext>
            </a:extLst>
          </p:cNvPr>
          <p:cNvSpPr/>
          <p:nvPr/>
        </p:nvSpPr>
        <p:spPr>
          <a:xfrm>
            <a:off x="0" y="0"/>
            <a:ext cx="12192000" cy="1145628"/>
          </a:xfrm>
          <a:prstGeom prst="rect">
            <a:avLst/>
          </a:prstGeom>
          <a:solidFill>
            <a:srgbClr val="0DA07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ate Placeholder 4">
            <a:extLst>
              <a:ext uri="{FF2B5EF4-FFF2-40B4-BE49-F238E27FC236}">
                <a16:creationId xmlns:a16="http://schemas.microsoft.com/office/drawing/2014/main" id="{99A6C533-44AD-EA4A-7A6E-B0EE9FCD6982}"/>
              </a:ext>
            </a:extLst>
          </p:cNvPr>
          <p:cNvSpPr>
            <a:spLocks noGrp="1"/>
          </p:cNvSpPr>
          <p:nvPr>
            <p:ph type="dt" sz="half" idx="10"/>
          </p:nvPr>
        </p:nvSpPr>
        <p:spPr/>
        <p:txBody>
          <a:bodyPr/>
          <a:lstStyle/>
          <a:p>
            <a:fld id="{B10EC7C9-D5D6-4B54-82E4-F9E0EBB94A8A}" type="datetime1">
              <a:rPr lang="en-US" smtClean="0"/>
              <a:t>10/25/2024</a:t>
            </a:fld>
            <a:endParaRPr lang="en-US" dirty="0"/>
          </a:p>
        </p:txBody>
      </p:sp>
      <p:sp>
        <p:nvSpPr>
          <p:cNvPr id="6" name="Slide Number Placeholder 5">
            <a:extLst>
              <a:ext uri="{FF2B5EF4-FFF2-40B4-BE49-F238E27FC236}">
                <a16:creationId xmlns:a16="http://schemas.microsoft.com/office/drawing/2014/main" id="{2AAAA714-C348-AB7B-EA13-BEAEE644067F}"/>
              </a:ext>
            </a:extLst>
          </p:cNvPr>
          <p:cNvSpPr>
            <a:spLocks noGrp="1"/>
          </p:cNvSpPr>
          <p:nvPr>
            <p:ph type="sldNum" sz="quarter" idx="12"/>
          </p:nvPr>
        </p:nvSpPr>
        <p:spPr/>
        <p:txBody>
          <a:bodyPr/>
          <a:lstStyle/>
          <a:p>
            <a:fld id="{1AB6565D-0FBC-433A-BBE0-7EB3672724A4}" type="slidenum">
              <a:rPr lang="en-US" smtClean="0"/>
              <a:t>21</a:t>
            </a:fld>
            <a:endParaRPr lang="en-US"/>
          </a:p>
        </p:txBody>
      </p:sp>
      <p:sp>
        <p:nvSpPr>
          <p:cNvPr id="7" name="Footer Placeholder 6">
            <a:extLst>
              <a:ext uri="{FF2B5EF4-FFF2-40B4-BE49-F238E27FC236}">
                <a16:creationId xmlns:a16="http://schemas.microsoft.com/office/drawing/2014/main" id="{78EE0AFA-2A3D-F473-FF03-D9893A3346AF}"/>
              </a:ext>
            </a:extLst>
          </p:cNvPr>
          <p:cNvSpPr>
            <a:spLocks noGrp="1"/>
          </p:cNvSpPr>
          <p:nvPr>
            <p:ph type="ftr" sz="quarter" idx="11"/>
          </p:nvPr>
        </p:nvSpPr>
        <p:spPr>
          <a:xfrm>
            <a:off x="4038600" y="6356350"/>
            <a:ext cx="4369676" cy="365125"/>
          </a:xfrm>
        </p:spPr>
        <p:txBody>
          <a:bodyPr/>
          <a:lstStyle/>
          <a:p>
            <a:r>
              <a:rPr lang="en-US" dirty="0"/>
              <a:t>Comprehensive Testing Framework for E-Commerce Websites</a:t>
            </a:r>
          </a:p>
        </p:txBody>
      </p:sp>
      <p:grpSp>
        <p:nvGrpSpPr>
          <p:cNvPr id="12" name="Group 11">
            <a:extLst>
              <a:ext uri="{FF2B5EF4-FFF2-40B4-BE49-F238E27FC236}">
                <a16:creationId xmlns:a16="http://schemas.microsoft.com/office/drawing/2014/main" id="{BC7BD9B4-A181-25D1-9656-47C8F831B583}"/>
              </a:ext>
            </a:extLst>
          </p:cNvPr>
          <p:cNvGrpSpPr/>
          <p:nvPr/>
        </p:nvGrpSpPr>
        <p:grpSpPr>
          <a:xfrm>
            <a:off x="10921562" y="99023"/>
            <a:ext cx="1054293" cy="947582"/>
            <a:chOff x="249621" y="939853"/>
            <a:chExt cx="4844219" cy="4353910"/>
          </a:xfrm>
        </p:grpSpPr>
        <p:pic>
          <p:nvPicPr>
            <p:cNvPr id="10" name="Picture 9" descr="A logo with a circle and a letter&#10;&#10;Description automatically generated with medium confidence">
              <a:extLst>
                <a:ext uri="{FF2B5EF4-FFF2-40B4-BE49-F238E27FC236}">
                  <a16:creationId xmlns:a16="http://schemas.microsoft.com/office/drawing/2014/main" id="{9C92517A-83FD-C96C-585A-B43981BFE9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621" y="939853"/>
              <a:ext cx="4353910" cy="4353910"/>
            </a:xfrm>
            <a:prstGeom prst="ellipse">
              <a:avLst/>
            </a:prstGeom>
          </p:spPr>
        </p:pic>
        <p:sp>
          <p:nvSpPr>
            <p:cNvPr id="11" name="Rectangle 10">
              <a:extLst>
                <a:ext uri="{FF2B5EF4-FFF2-40B4-BE49-F238E27FC236}">
                  <a16:creationId xmlns:a16="http://schemas.microsoft.com/office/drawing/2014/main" id="{6DD6DA0B-E58B-A9C9-94FA-4A49947F86DC}"/>
                </a:ext>
              </a:extLst>
            </p:cNvPr>
            <p:cNvSpPr/>
            <p:nvPr/>
          </p:nvSpPr>
          <p:spPr>
            <a:xfrm rot="18290653">
              <a:off x="3996520" y="3358415"/>
              <a:ext cx="331423" cy="1863217"/>
            </a:xfrm>
            <a:prstGeom prst="rect">
              <a:avLst/>
            </a:prstGeom>
            <a:gradFill>
              <a:gsLst>
                <a:gs pos="27000">
                  <a:srgbClr val="3D726E"/>
                </a:gs>
                <a:gs pos="54000">
                  <a:schemeClr val="accent1">
                    <a:lumMod val="45000"/>
                    <a:lumOff val="55000"/>
                  </a:schemeClr>
                </a:gs>
                <a:gs pos="83000">
                  <a:srgbClr val="365E63"/>
                </a:gs>
                <a:gs pos="100000">
                  <a:srgbClr val="20394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34" name="Picture 10" descr="الاتصالات تُطلق مبادرة رواد مصر الرقمية لتمكين مستقبل التكنولوجيا ..تفاصيل">
            <a:extLst>
              <a:ext uri="{FF2B5EF4-FFF2-40B4-BE49-F238E27FC236}">
                <a16:creationId xmlns:a16="http://schemas.microsoft.com/office/drawing/2014/main" id="{FC264286-155B-17D4-FDBC-14838CF26DD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59006" y="0"/>
            <a:ext cx="1171591" cy="107710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Connector 14">
            <a:extLst>
              <a:ext uri="{FF2B5EF4-FFF2-40B4-BE49-F238E27FC236}">
                <a16:creationId xmlns:a16="http://schemas.microsoft.com/office/drawing/2014/main" id="{E994AC37-444E-9768-5524-A59B542018C4}"/>
              </a:ext>
            </a:extLst>
          </p:cNvPr>
          <p:cNvCxnSpPr>
            <a:cxnSpLocks/>
          </p:cNvCxnSpPr>
          <p:nvPr/>
        </p:nvCxnSpPr>
        <p:spPr>
          <a:xfrm>
            <a:off x="0" y="6356350"/>
            <a:ext cx="12192000" cy="0"/>
          </a:xfrm>
          <a:prstGeom prst="line">
            <a:avLst/>
          </a:prstGeom>
          <a:ln w="47625">
            <a:gradFill>
              <a:gsLst>
                <a:gs pos="0">
                  <a:srgbClr val="0DA078"/>
                </a:gs>
                <a:gs pos="51000">
                  <a:srgbClr val="ACBDC5"/>
                </a:gs>
                <a:gs pos="83000">
                  <a:srgbClr val="0DA0B4"/>
                </a:gs>
                <a:gs pos="100000">
                  <a:schemeClr val="accent1">
                    <a:lumMod val="30000"/>
                    <a:lumOff val="70000"/>
                  </a:schemeClr>
                </a:gs>
              </a:gsLst>
              <a:lin ang="0" scaled="0"/>
            </a:gradFill>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96F60212-B894-A2C4-D097-CC8773486A03}"/>
              </a:ext>
            </a:extLst>
          </p:cNvPr>
          <p:cNvSpPr txBox="1"/>
          <p:nvPr/>
        </p:nvSpPr>
        <p:spPr>
          <a:xfrm>
            <a:off x="322856" y="154053"/>
            <a:ext cx="8682748" cy="584775"/>
          </a:xfrm>
          <a:prstGeom prst="rect">
            <a:avLst/>
          </a:prstGeom>
          <a:noFill/>
        </p:spPr>
        <p:txBody>
          <a:bodyPr wrap="square" rtlCol="0">
            <a:spAutoFit/>
          </a:bodyPr>
          <a:lstStyle/>
          <a:p>
            <a:r>
              <a:rPr lang="en-US" sz="3200" dirty="0">
                <a:solidFill>
                  <a:schemeClr val="bg1"/>
                </a:solidFill>
              </a:rPr>
              <a:t> Our Solutions</a:t>
            </a:r>
          </a:p>
        </p:txBody>
      </p:sp>
      <p:pic>
        <p:nvPicPr>
          <p:cNvPr id="2054" name="Picture 6">
            <a:extLst>
              <a:ext uri="{FF2B5EF4-FFF2-40B4-BE49-F238E27FC236}">
                <a16:creationId xmlns:a16="http://schemas.microsoft.com/office/drawing/2014/main" id="{FA34B8B1-14F2-DC2A-0C88-EF05EDA38F4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649200" y="1188722"/>
            <a:ext cx="11353800" cy="516762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81181D04-2088-50E2-34D5-A9B04F82EFFB}"/>
              </a:ext>
            </a:extLst>
          </p:cNvPr>
          <p:cNvSpPr txBox="1"/>
          <p:nvPr/>
        </p:nvSpPr>
        <p:spPr>
          <a:xfrm>
            <a:off x="0" y="1244651"/>
            <a:ext cx="8229600" cy="5324535"/>
          </a:xfrm>
          <a:prstGeom prst="rect">
            <a:avLst/>
          </a:prstGeom>
          <a:noFill/>
        </p:spPr>
        <p:txBody>
          <a:bodyPr wrap="square">
            <a:spAutoFit/>
          </a:bodyPr>
          <a:lstStyle/>
          <a:p>
            <a:pPr marL="342900" indent="-342900">
              <a:buFont typeface="Wingdings" panose="05000000000000000000" pitchFamily="2" charset="2"/>
              <a:buChar char="Ø"/>
            </a:pPr>
            <a:r>
              <a:rPr lang="en-US" sz="2000" b="1" dirty="0"/>
              <a:t>Leveraging DEV Team Expertise</a:t>
            </a:r>
            <a:r>
              <a:rPr lang="en-US" sz="2000" dirty="0"/>
              <a:t>:</a:t>
            </a:r>
          </a:p>
          <a:p>
            <a:r>
              <a:rPr lang="en-US" sz="2000" b="1" dirty="0"/>
              <a:t> Solution</a:t>
            </a:r>
            <a:r>
              <a:rPr lang="en-US" sz="2000" dirty="0"/>
              <a:t>: We closely collaborated with the DEV team, requesting detailed </a:t>
            </a:r>
            <a:r>
              <a:rPr lang="en-US" sz="2000" b="1" dirty="0"/>
              <a:t>screenshots</a:t>
            </a:r>
            <a:r>
              <a:rPr lang="en-US" sz="2000" dirty="0"/>
              <a:t> and </a:t>
            </a:r>
            <a:r>
              <a:rPr lang="en-US" sz="2000" b="1" dirty="0"/>
              <a:t>feature descriptions</a:t>
            </a:r>
            <a:r>
              <a:rPr lang="en-US" sz="2000" dirty="0"/>
              <a:t> to better understand the functionalities without direct backend access.</a:t>
            </a:r>
          </a:p>
          <a:p>
            <a:pPr marL="342900" indent="-342900">
              <a:buFont typeface="Wingdings" panose="05000000000000000000" pitchFamily="2" charset="2"/>
              <a:buChar char="Ø"/>
            </a:pPr>
            <a:r>
              <a:rPr lang="en-US" sz="2000" b="1" dirty="0"/>
              <a:t>Studying Similar Projects</a:t>
            </a:r>
            <a:r>
              <a:rPr lang="en-US" sz="2000" dirty="0"/>
              <a:t>:</a:t>
            </a:r>
          </a:p>
          <a:p>
            <a:r>
              <a:rPr lang="en-US" sz="2000" b="1" dirty="0"/>
              <a:t> Solution</a:t>
            </a:r>
            <a:r>
              <a:rPr lang="en-US" sz="2000" dirty="0"/>
              <a:t>: To bridge the knowledge gap, we researched similar projects that utilized Firebase APIs. This provided us with insights into common issues and use cases, which we adapted to our testing strategy.</a:t>
            </a:r>
          </a:p>
          <a:p>
            <a:pPr marL="342900" indent="-342900">
              <a:buFont typeface="Wingdings" panose="05000000000000000000" pitchFamily="2" charset="2"/>
              <a:buChar char="Ø"/>
            </a:pPr>
            <a:r>
              <a:rPr lang="en-US" sz="2000" b="1" dirty="0"/>
              <a:t>Clear Communication with DEV Team</a:t>
            </a:r>
            <a:r>
              <a:rPr lang="en-US" sz="2000" dirty="0"/>
              <a:t>:</a:t>
            </a:r>
          </a:p>
          <a:p>
            <a:r>
              <a:rPr lang="en-US" sz="2000" b="1" dirty="0"/>
              <a:t> Solution</a:t>
            </a:r>
            <a:r>
              <a:rPr lang="en-US" sz="2000" dirty="0"/>
              <a:t>: We implemented regular check-ins and streamlined communication channels between the testing and development teams. We discussed new features and clarified how changes impacted the testing requirements.</a:t>
            </a:r>
          </a:p>
          <a:p>
            <a:pPr marL="342900" indent="-342900">
              <a:buFont typeface="Wingdings" panose="05000000000000000000" pitchFamily="2" charset="2"/>
              <a:buChar char="Ø"/>
            </a:pPr>
            <a:r>
              <a:rPr lang="en-US" sz="2000" b="1" dirty="0"/>
              <a:t>Functional and Integration Testing for Firebase</a:t>
            </a:r>
            <a:r>
              <a:rPr lang="en-US" sz="2000" dirty="0"/>
              <a:t>:</a:t>
            </a:r>
          </a:p>
          <a:p>
            <a:r>
              <a:rPr lang="en-US" sz="2000" dirty="0"/>
              <a:t> We focused on </a:t>
            </a:r>
            <a:r>
              <a:rPr lang="en-US" sz="2000" b="1" dirty="0"/>
              <a:t>functional testing</a:t>
            </a:r>
            <a:r>
              <a:rPr lang="en-US" sz="2000" dirty="0"/>
              <a:t> to ensure that the new Firebase API features were working as expected.</a:t>
            </a:r>
          </a:p>
          <a:p>
            <a:endParaRPr lang="en-US" sz="2000" dirty="0"/>
          </a:p>
        </p:txBody>
      </p:sp>
    </p:spTree>
    <p:extLst>
      <p:ext uri="{BB962C8B-B14F-4D97-AF65-F5344CB8AC3E}">
        <p14:creationId xmlns:p14="http://schemas.microsoft.com/office/powerpoint/2010/main" val="35514645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489D97-9335-E3D4-6789-321AB622D407}"/>
              </a:ext>
            </a:extLst>
          </p:cNvPr>
          <p:cNvSpPr/>
          <p:nvPr/>
        </p:nvSpPr>
        <p:spPr>
          <a:xfrm>
            <a:off x="0" y="0"/>
            <a:ext cx="12192000" cy="1145628"/>
          </a:xfrm>
          <a:prstGeom prst="rect">
            <a:avLst/>
          </a:prstGeom>
          <a:solidFill>
            <a:srgbClr val="0DA07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ate Placeholder 4">
            <a:extLst>
              <a:ext uri="{FF2B5EF4-FFF2-40B4-BE49-F238E27FC236}">
                <a16:creationId xmlns:a16="http://schemas.microsoft.com/office/drawing/2014/main" id="{99A6C533-44AD-EA4A-7A6E-B0EE9FCD6982}"/>
              </a:ext>
            </a:extLst>
          </p:cNvPr>
          <p:cNvSpPr>
            <a:spLocks noGrp="1"/>
          </p:cNvSpPr>
          <p:nvPr>
            <p:ph type="dt" sz="half" idx="10"/>
          </p:nvPr>
        </p:nvSpPr>
        <p:spPr/>
        <p:txBody>
          <a:bodyPr/>
          <a:lstStyle/>
          <a:p>
            <a:fld id="{B10EC7C9-D5D6-4B54-82E4-F9E0EBB94A8A}" type="datetime1">
              <a:rPr lang="en-US" smtClean="0"/>
              <a:t>10/25/2024</a:t>
            </a:fld>
            <a:endParaRPr lang="en-US" dirty="0"/>
          </a:p>
        </p:txBody>
      </p:sp>
      <p:sp>
        <p:nvSpPr>
          <p:cNvPr id="6" name="Slide Number Placeholder 5">
            <a:extLst>
              <a:ext uri="{FF2B5EF4-FFF2-40B4-BE49-F238E27FC236}">
                <a16:creationId xmlns:a16="http://schemas.microsoft.com/office/drawing/2014/main" id="{2AAAA714-C348-AB7B-EA13-BEAEE644067F}"/>
              </a:ext>
            </a:extLst>
          </p:cNvPr>
          <p:cNvSpPr>
            <a:spLocks noGrp="1"/>
          </p:cNvSpPr>
          <p:nvPr>
            <p:ph type="sldNum" sz="quarter" idx="12"/>
          </p:nvPr>
        </p:nvSpPr>
        <p:spPr/>
        <p:txBody>
          <a:bodyPr/>
          <a:lstStyle/>
          <a:p>
            <a:fld id="{1AB6565D-0FBC-433A-BBE0-7EB3672724A4}" type="slidenum">
              <a:rPr lang="en-US" smtClean="0"/>
              <a:t>22</a:t>
            </a:fld>
            <a:endParaRPr lang="en-US"/>
          </a:p>
        </p:txBody>
      </p:sp>
      <p:sp>
        <p:nvSpPr>
          <p:cNvPr id="7" name="Footer Placeholder 6">
            <a:extLst>
              <a:ext uri="{FF2B5EF4-FFF2-40B4-BE49-F238E27FC236}">
                <a16:creationId xmlns:a16="http://schemas.microsoft.com/office/drawing/2014/main" id="{78EE0AFA-2A3D-F473-FF03-D9893A3346AF}"/>
              </a:ext>
            </a:extLst>
          </p:cNvPr>
          <p:cNvSpPr>
            <a:spLocks noGrp="1"/>
          </p:cNvSpPr>
          <p:nvPr>
            <p:ph type="ftr" sz="quarter" idx="11"/>
          </p:nvPr>
        </p:nvSpPr>
        <p:spPr>
          <a:xfrm>
            <a:off x="4038600" y="6356350"/>
            <a:ext cx="4369676" cy="365125"/>
          </a:xfrm>
        </p:spPr>
        <p:txBody>
          <a:bodyPr/>
          <a:lstStyle/>
          <a:p>
            <a:r>
              <a:rPr lang="en-US" dirty="0"/>
              <a:t>Comprehensive Testing Framework for E-Commerce Websites</a:t>
            </a:r>
          </a:p>
        </p:txBody>
      </p:sp>
      <p:grpSp>
        <p:nvGrpSpPr>
          <p:cNvPr id="12" name="Group 11">
            <a:extLst>
              <a:ext uri="{FF2B5EF4-FFF2-40B4-BE49-F238E27FC236}">
                <a16:creationId xmlns:a16="http://schemas.microsoft.com/office/drawing/2014/main" id="{BC7BD9B4-A181-25D1-9656-47C8F831B583}"/>
              </a:ext>
            </a:extLst>
          </p:cNvPr>
          <p:cNvGrpSpPr/>
          <p:nvPr/>
        </p:nvGrpSpPr>
        <p:grpSpPr>
          <a:xfrm>
            <a:off x="10921562" y="99023"/>
            <a:ext cx="1054293" cy="947582"/>
            <a:chOff x="249621" y="939853"/>
            <a:chExt cx="4844219" cy="4353910"/>
          </a:xfrm>
        </p:grpSpPr>
        <p:pic>
          <p:nvPicPr>
            <p:cNvPr id="10" name="Picture 9" descr="A logo with a circle and a letter&#10;&#10;Description automatically generated with medium confidence">
              <a:extLst>
                <a:ext uri="{FF2B5EF4-FFF2-40B4-BE49-F238E27FC236}">
                  <a16:creationId xmlns:a16="http://schemas.microsoft.com/office/drawing/2014/main" id="{9C92517A-83FD-C96C-585A-B43981BFE9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621" y="939853"/>
              <a:ext cx="4353910" cy="4353910"/>
            </a:xfrm>
            <a:prstGeom prst="ellipse">
              <a:avLst/>
            </a:prstGeom>
          </p:spPr>
        </p:pic>
        <p:sp>
          <p:nvSpPr>
            <p:cNvPr id="11" name="Rectangle 10">
              <a:extLst>
                <a:ext uri="{FF2B5EF4-FFF2-40B4-BE49-F238E27FC236}">
                  <a16:creationId xmlns:a16="http://schemas.microsoft.com/office/drawing/2014/main" id="{6DD6DA0B-E58B-A9C9-94FA-4A49947F86DC}"/>
                </a:ext>
              </a:extLst>
            </p:cNvPr>
            <p:cNvSpPr/>
            <p:nvPr/>
          </p:nvSpPr>
          <p:spPr>
            <a:xfrm rot="18290653">
              <a:off x="3996520" y="3358415"/>
              <a:ext cx="331423" cy="1863217"/>
            </a:xfrm>
            <a:prstGeom prst="rect">
              <a:avLst/>
            </a:prstGeom>
            <a:gradFill>
              <a:gsLst>
                <a:gs pos="27000">
                  <a:srgbClr val="3D726E"/>
                </a:gs>
                <a:gs pos="54000">
                  <a:schemeClr val="accent1">
                    <a:lumMod val="45000"/>
                    <a:lumOff val="55000"/>
                  </a:schemeClr>
                </a:gs>
                <a:gs pos="83000">
                  <a:srgbClr val="365E63"/>
                </a:gs>
                <a:gs pos="100000">
                  <a:srgbClr val="20394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34" name="Picture 10" descr="الاتصالات تُطلق مبادرة رواد مصر الرقمية لتمكين مستقبل التكنولوجيا ..تفاصيل">
            <a:extLst>
              <a:ext uri="{FF2B5EF4-FFF2-40B4-BE49-F238E27FC236}">
                <a16:creationId xmlns:a16="http://schemas.microsoft.com/office/drawing/2014/main" id="{FC264286-155B-17D4-FDBC-14838CF26D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59006" y="0"/>
            <a:ext cx="1171591" cy="107710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Connector 14">
            <a:extLst>
              <a:ext uri="{FF2B5EF4-FFF2-40B4-BE49-F238E27FC236}">
                <a16:creationId xmlns:a16="http://schemas.microsoft.com/office/drawing/2014/main" id="{E994AC37-444E-9768-5524-A59B542018C4}"/>
              </a:ext>
            </a:extLst>
          </p:cNvPr>
          <p:cNvCxnSpPr>
            <a:cxnSpLocks/>
          </p:cNvCxnSpPr>
          <p:nvPr/>
        </p:nvCxnSpPr>
        <p:spPr>
          <a:xfrm>
            <a:off x="0" y="6356350"/>
            <a:ext cx="12192000" cy="0"/>
          </a:xfrm>
          <a:prstGeom prst="line">
            <a:avLst/>
          </a:prstGeom>
          <a:ln w="47625">
            <a:gradFill>
              <a:gsLst>
                <a:gs pos="0">
                  <a:srgbClr val="0DA078"/>
                </a:gs>
                <a:gs pos="51000">
                  <a:srgbClr val="ACBDC5"/>
                </a:gs>
                <a:gs pos="83000">
                  <a:srgbClr val="0DA0B4"/>
                </a:gs>
                <a:gs pos="100000">
                  <a:schemeClr val="accent1">
                    <a:lumMod val="30000"/>
                    <a:lumOff val="70000"/>
                  </a:schemeClr>
                </a:gs>
              </a:gsLst>
              <a:lin ang="0" scaled="0"/>
            </a:gradFill>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96F60212-B894-A2C4-D097-CC8773486A03}"/>
              </a:ext>
            </a:extLst>
          </p:cNvPr>
          <p:cNvSpPr txBox="1"/>
          <p:nvPr/>
        </p:nvSpPr>
        <p:spPr>
          <a:xfrm>
            <a:off x="413821" y="120650"/>
            <a:ext cx="10275850" cy="1077218"/>
          </a:xfrm>
          <a:prstGeom prst="rect">
            <a:avLst/>
          </a:prstGeom>
          <a:noFill/>
        </p:spPr>
        <p:txBody>
          <a:bodyPr wrap="square" rtlCol="0">
            <a:spAutoFit/>
          </a:bodyPr>
          <a:lstStyle/>
          <a:p>
            <a:r>
              <a:rPr lang="en-US" sz="3200" dirty="0">
                <a:solidFill>
                  <a:schemeClr val="bg1"/>
                </a:solidFill>
              </a:rPr>
              <a:t>  Marketing &amp; Business Impact of Adaptable Testing: 	Turning Challenges into Opportunities</a:t>
            </a:r>
          </a:p>
        </p:txBody>
      </p:sp>
      <p:sp>
        <p:nvSpPr>
          <p:cNvPr id="3" name="TextBox 2">
            <a:extLst>
              <a:ext uri="{FF2B5EF4-FFF2-40B4-BE49-F238E27FC236}">
                <a16:creationId xmlns:a16="http://schemas.microsoft.com/office/drawing/2014/main" id="{DA67ACFC-D249-5AB7-74BB-1726973E743E}"/>
              </a:ext>
            </a:extLst>
          </p:cNvPr>
          <p:cNvSpPr txBox="1"/>
          <p:nvPr/>
        </p:nvSpPr>
        <p:spPr>
          <a:xfrm>
            <a:off x="104417" y="1046605"/>
            <a:ext cx="11668683" cy="2339102"/>
          </a:xfrm>
          <a:prstGeom prst="rect">
            <a:avLst/>
          </a:prstGeom>
          <a:noFill/>
        </p:spPr>
        <p:txBody>
          <a:bodyPr wrap="square" rtlCol="0">
            <a:spAutoFit/>
          </a:bodyPr>
          <a:lstStyle/>
          <a:p>
            <a:r>
              <a:rPr lang="en-US" sz="2000" b="1" dirty="0"/>
              <a:t>Business Benefits:</a:t>
            </a:r>
            <a:endParaRPr lang="en-US" sz="2000" dirty="0"/>
          </a:p>
          <a:p>
            <a:pPr>
              <a:buFont typeface="Arial" panose="020B0604020202020204" pitchFamily="34" charset="0"/>
              <a:buChar char="•"/>
            </a:pPr>
            <a:r>
              <a:rPr lang="en-US" b="1" dirty="0"/>
              <a:t>Reduced Development Delays:</a:t>
            </a:r>
            <a:r>
              <a:rPr lang="en-US" dirty="0"/>
              <a:t> Early detection of defects leads to smoother development cycles and faster product launches.</a:t>
            </a:r>
          </a:p>
          <a:p>
            <a:pPr>
              <a:buFont typeface="Arial" panose="020B0604020202020204" pitchFamily="34" charset="0"/>
              <a:buChar char="•"/>
            </a:pPr>
            <a:r>
              <a:rPr lang="en-US" b="1" dirty="0"/>
              <a:t>Increased Customer Trust:</a:t>
            </a:r>
            <a:r>
              <a:rPr lang="en-US" dirty="0"/>
              <a:t> Reliable website performance ensures a positive customer experience, boosting satisfaction and retention.</a:t>
            </a:r>
          </a:p>
          <a:p>
            <a:pPr>
              <a:buFont typeface="Arial" panose="020B0604020202020204" pitchFamily="34" charset="0"/>
              <a:buChar char="•"/>
            </a:pPr>
            <a:r>
              <a:rPr lang="en-US" b="1" dirty="0"/>
              <a:t>Scalability &amp; Flexibility:</a:t>
            </a:r>
            <a:r>
              <a:rPr lang="en-US" dirty="0"/>
              <a:t> Adaptable testing frameworks make it easier to implement new features and expansions without causing website instability.</a:t>
            </a:r>
          </a:p>
          <a:p>
            <a:pPr>
              <a:buFont typeface="Arial" panose="020B0604020202020204" pitchFamily="34" charset="0"/>
              <a:buChar char="•"/>
            </a:pPr>
            <a:r>
              <a:rPr lang="en-US" b="1" dirty="0"/>
              <a:t>Cost Efficiency:</a:t>
            </a:r>
            <a:r>
              <a:rPr lang="en-US" dirty="0"/>
              <a:t> Proactive issue detection saves resources on post-launch fixes and customer complaints.</a:t>
            </a:r>
          </a:p>
        </p:txBody>
      </p:sp>
      <p:pic>
        <p:nvPicPr>
          <p:cNvPr id="4102" name="Picture 6">
            <a:extLst>
              <a:ext uri="{FF2B5EF4-FFF2-40B4-BE49-F238E27FC236}">
                <a16:creationId xmlns:a16="http://schemas.microsoft.com/office/drawing/2014/main" id="{1795261C-808F-BF0E-A5CE-4AE9307D7F3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62681" y="3271815"/>
            <a:ext cx="8378129" cy="31407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63877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489D97-9335-E3D4-6789-321AB622D407}"/>
              </a:ext>
            </a:extLst>
          </p:cNvPr>
          <p:cNvSpPr/>
          <p:nvPr/>
        </p:nvSpPr>
        <p:spPr>
          <a:xfrm>
            <a:off x="0" y="0"/>
            <a:ext cx="12192000" cy="1145628"/>
          </a:xfrm>
          <a:prstGeom prst="rect">
            <a:avLst/>
          </a:prstGeom>
          <a:solidFill>
            <a:srgbClr val="0DA07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ate Placeholder 4">
            <a:extLst>
              <a:ext uri="{FF2B5EF4-FFF2-40B4-BE49-F238E27FC236}">
                <a16:creationId xmlns:a16="http://schemas.microsoft.com/office/drawing/2014/main" id="{99A6C533-44AD-EA4A-7A6E-B0EE9FCD6982}"/>
              </a:ext>
            </a:extLst>
          </p:cNvPr>
          <p:cNvSpPr>
            <a:spLocks noGrp="1"/>
          </p:cNvSpPr>
          <p:nvPr>
            <p:ph type="dt" sz="half" idx="10"/>
          </p:nvPr>
        </p:nvSpPr>
        <p:spPr/>
        <p:txBody>
          <a:bodyPr/>
          <a:lstStyle/>
          <a:p>
            <a:fld id="{B10EC7C9-D5D6-4B54-82E4-F9E0EBB94A8A}" type="datetime1">
              <a:rPr lang="en-US" smtClean="0"/>
              <a:t>10/25/2024</a:t>
            </a:fld>
            <a:endParaRPr lang="en-US" dirty="0"/>
          </a:p>
        </p:txBody>
      </p:sp>
      <p:sp>
        <p:nvSpPr>
          <p:cNvPr id="6" name="Slide Number Placeholder 5">
            <a:extLst>
              <a:ext uri="{FF2B5EF4-FFF2-40B4-BE49-F238E27FC236}">
                <a16:creationId xmlns:a16="http://schemas.microsoft.com/office/drawing/2014/main" id="{2AAAA714-C348-AB7B-EA13-BEAEE644067F}"/>
              </a:ext>
            </a:extLst>
          </p:cNvPr>
          <p:cNvSpPr>
            <a:spLocks noGrp="1"/>
          </p:cNvSpPr>
          <p:nvPr>
            <p:ph type="sldNum" sz="quarter" idx="12"/>
          </p:nvPr>
        </p:nvSpPr>
        <p:spPr/>
        <p:txBody>
          <a:bodyPr/>
          <a:lstStyle/>
          <a:p>
            <a:fld id="{1AB6565D-0FBC-433A-BBE0-7EB3672724A4}" type="slidenum">
              <a:rPr lang="en-US" smtClean="0"/>
              <a:t>23</a:t>
            </a:fld>
            <a:endParaRPr lang="en-US"/>
          </a:p>
        </p:txBody>
      </p:sp>
      <p:sp>
        <p:nvSpPr>
          <p:cNvPr id="7" name="Footer Placeholder 6">
            <a:extLst>
              <a:ext uri="{FF2B5EF4-FFF2-40B4-BE49-F238E27FC236}">
                <a16:creationId xmlns:a16="http://schemas.microsoft.com/office/drawing/2014/main" id="{78EE0AFA-2A3D-F473-FF03-D9893A3346AF}"/>
              </a:ext>
            </a:extLst>
          </p:cNvPr>
          <p:cNvSpPr>
            <a:spLocks noGrp="1"/>
          </p:cNvSpPr>
          <p:nvPr>
            <p:ph type="ftr" sz="quarter" idx="11"/>
          </p:nvPr>
        </p:nvSpPr>
        <p:spPr>
          <a:xfrm>
            <a:off x="4038600" y="6356350"/>
            <a:ext cx="4369676" cy="365125"/>
          </a:xfrm>
        </p:spPr>
        <p:txBody>
          <a:bodyPr/>
          <a:lstStyle/>
          <a:p>
            <a:r>
              <a:rPr lang="en-US" dirty="0"/>
              <a:t>Comprehensive Testing Framework for E-Commerce Websites</a:t>
            </a:r>
          </a:p>
        </p:txBody>
      </p:sp>
      <p:grpSp>
        <p:nvGrpSpPr>
          <p:cNvPr id="12" name="Group 11">
            <a:extLst>
              <a:ext uri="{FF2B5EF4-FFF2-40B4-BE49-F238E27FC236}">
                <a16:creationId xmlns:a16="http://schemas.microsoft.com/office/drawing/2014/main" id="{BC7BD9B4-A181-25D1-9656-47C8F831B583}"/>
              </a:ext>
            </a:extLst>
          </p:cNvPr>
          <p:cNvGrpSpPr/>
          <p:nvPr/>
        </p:nvGrpSpPr>
        <p:grpSpPr>
          <a:xfrm>
            <a:off x="10921562" y="99023"/>
            <a:ext cx="1054293" cy="947582"/>
            <a:chOff x="249621" y="939853"/>
            <a:chExt cx="4844219" cy="4353910"/>
          </a:xfrm>
        </p:grpSpPr>
        <p:pic>
          <p:nvPicPr>
            <p:cNvPr id="10" name="Picture 9" descr="A logo with a circle and a letter&#10;&#10;Description automatically generated with medium confidence">
              <a:extLst>
                <a:ext uri="{FF2B5EF4-FFF2-40B4-BE49-F238E27FC236}">
                  <a16:creationId xmlns:a16="http://schemas.microsoft.com/office/drawing/2014/main" id="{9C92517A-83FD-C96C-585A-B43981BFE9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621" y="939853"/>
              <a:ext cx="4353910" cy="4353910"/>
            </a:xfrm>
            <a:prstGeom prst="ellipse">
              <a:avLst/>
            </a:prstGeom>
          </p:spPr>
        </p:pic>
        <p:sp>
          <p:nvSpPr>
            <p:cNvPr id="11" name="Rectangle 10">
              <a:extLst>
                <a:ext uri="{FF2B5EF4-FFF2-40B4-BE49-F238E27FC236}">
                  <a16:creationId xmlns:a16="http://schemas.microsoft.com/office/drawing/2014/main" id="{6DD6DA0B-E58B-A9C9-94FA-4A49947F86DC}"/>
                </a:ext>
              </a:extLst>
            </p:cNvPr>
            <p:cNvSpPr/>
            <p:nvPr/>
          </p:nvSpPr>
          <p:spPr>
            <a:xfrm rot="18290653">
              <a:off x="3996520" y="3358415"/>
              <a:ext cx="331423" cy="1863217"/>
            </a:xfrm>
            <a:prstGeom prst="rect">
              <a:avLst/>
            </a:prstGeom>
            <a:gradFill>
              <a:gsLst>
                <a:gs pos="27000">
                  <a:srgbClr val="3D726E"/>
                </a:gs>
                <a:gs pos="54000">
                  <a:schemeClr val="accent1">
                    <a:lumMod val="45000"/>
                    <a:lumOff val="55000"/>
                  </a:schemeClr>
                </a:gs>
                <a:gs pos="83000">
                  <a:srgbClr val="365E63"/>
                </a:gs>
                <a:gs pos="100000">
                  <a:srgbClr val="20394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34" name="Picture 10" descr="الاتصالات تُطلق مبادرة رواد مصر الرقمية لتمكين مستقبل التكنولوجيا ..تفاصيل">
            <a:extLst>
              <a:ext uri="{FF2B5EF4-FFF2-40B4-BE49-F238E27FC236}">
                <a16:creationId xmlns:a16="http://schemas.microsoft.com/office/drawing/2014/main" id="{FC264286-155B-17D4-FDBC-14838CF26D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59006" y="0"/>
            <a:ext cx="1171591" cy="107710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Connector 14">
            <a:extLst>
              <a:ext uri="{FF2B5EF4-FFF2-40B4-BE49-F238E27FC236}">
                <a16:creationId xmlns:a16="http://schemas.microsoft.com/office/drawing/2014/main" id="{E994AC37-444E-9768-5524-A59B542018C4}"/>
              </a:ext>
            </a:extLst>
          </p:cNvPr>
          <p:cNvCxnSpPr>
            <a:cxnSpLocks/>
          </p:cNvCxnSpPr>
          <p:nvPr/>
        </p:nvCxnSpPr>
        <p:spPr>
          <a:xfrm>
            <a:off x="0" y="6356350"/>
            <a:ext cx="12192000" cy="0"/>
          </a:xfrm>
          <a:prstGeom prst="line">
            <a:avLst/>
          </a:prstGeom>
          <a:ln w="47625">
            <a:gradFill>
              <a:gsLst>
                <a:gs pos="0">
                  <a:srgbClr val="0DA078"/>
                </a:gs>
                <a:gs pos="51000">
                  <a:srgbClr val="ACBDC5"/>
                </a:gs>
                <a:gs pos="83000">
                  <a:srgbClr val="0DA0B4"/>
                </a:gs>
                <a:gs pos="100000">
                  <a:schemeClr val="accent1">
                    <a:lumMod val="30000"/>
                    <a:lumOff val="70000"/>
                  </a:schemeClr>
                </a:gs>
              </a:gsLst>
              <a:lin ang="0" scaled="0"/>
            </a:gradFill>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96F60212-B894-A2C4-D097-CC8773486A03}"/>
              </a:ext>
            </a:extLst>
          </p:cNvPr>
          <p:cNvSpPr txBox="1"/>
          <p:nvPr/>
        </p:nvSpPr>
        <p:spPr>
          <a:xfrm>
            <a:off x="413821" y="120650"/>
            <a:ext cx="10275850" cy="1077218"/>
          </a:xfrm>
          <a:prstGeom prst="rect">
            <a:avLst/>
          </a:prstGeom>
          <a:noFill/>
        </p:spPr>
        <p:txBody>
          <a:bodyPr wrap="square" rtlCol="0">
            <a:spAutoFit/>
          </a:bodyPr>
          <a:lstStyle/>
          <a:p>
            <a:r>
              <a:rPr lang="en-US" sz="3200" dirty="0">
                <a:solidFill>
                  <a:schemeClr val="bg1"/>
                </a:solidFill>
              </a:rPr>
              <a:t>  Marketing &amp; Business Impact of Adaptable Testing: 	Turning Challenges into Opportunities</a:t>
            </a:r>
          </a:p>
        </p:txBody>
      </p:sp>
      <p:sp>
        <p:nvSpPr>
          <p:cNvPr id="3" name="TextBox 2">
            <a:extLst>
              <a:ext uri="{FF2B5EF4-FFF2-40B4-BE49-F238E27FC236}">
                <a16:creationId xmlns:a16="http://schemas.microsoft.com/office/drawing/2014/main" id="{DA67ACFC-D249-5AB7-74BB-1726973E743E}"/>
              </a:ext>
            </a:extLst>
          </p:cNvPr>
          <p:cNvSpPr txBox="1"/>
          <p:nvPr/>
        </p:nvSpPr>
        <p:spPr>
          <a:xfrm>
            <a:off x="0" y="1027501"/>
            <a:ext cx="12742903" cy="2646878"/>
          </a:xfrm>
          <a:prstGeom prst="rect">
            <a:avLst/>
          </a:prstGeom>
          <a:noFill/>
        </p:spPr>
        <p:txBody>
          <a:bodyPr wrap="square" rtlCol="0">
            <a:spAutoFit/>
          </a:bodyPr>
          <a:lstStyle/>
          <a:p>
            <a:r>
              <a:rPr lang="en-US" sz="2000" b="1" dirty="0"/>
              <a:t>Opportunities Created:</a:t>
            </a:r>
            <a:endParaRPr lang="en-US" sz="2000" dirty="0"/>
          </a:p>
          <a:p>
            <a:pPr>
              <a:buFont typeface="Arial" panose="020B0604020202020204" pitchFamily="34" charset="0"/>
              <a:buChar char="•"/>
            </a:pPr>
            <a:r>
              <a:rPr lang="en-US" b="1" dirty="0"/>
              <a:t>Global Market Expansion:</a:t>
            </a:r>
            <a:r>
              <a:rPr lang="en-US" dirty="0"/>
              <a:t> Ensures readiness for e-commerce websites to handle global traffic and international customers.</a:t>
            </a:r>
          </a:p>
          <a:p>
            <a:pPr>
              <a:buFont typeface="Arial" panose="020B0604020202020204" pitchFamily="34" charset="0"/>
              <a:buChar char="•"/>
            </a:pPr>
            <a:r>
              <a:rPr lang="en-US" b="1" dirty="0"/>
              <a:t>Competitive Edge:</a:t>
            </a:r>
            <a:r>
              <a:rPr lang="en-US" dirty="0"/>
              <a:t> Reliable performance testing helps e-commerce businesses stand out by offering a seamless and dependable user experience.</a:t>
            </a:r>
          </a:p>
          <a:p>
            <a:r>
              <a:rPr lang="en-US" sz="2000" b="1" dirty="0"/>
              <a:t>Visual:</a:t>
            </a:r>
            <a:endParaRPr lang="en-US" sz="2000" dirty="0"/>
          </a:p>
          <a:p>
            <a:pPr>
              <a:buFont typeface="Arial" panose="020B0604020202020204" pitchFamily="34" charset="0"/>
              <a:buChar char="•"/>
            </a:pPr>
            <a:r>
              <a:rPr lang="en-US" dirty="0"/>
              <a:t>Include a graphic showing a comparison of "Before &amp; After" of adopting adaptable testing frameworks (e.g., reduced bugs, improved user satisfaction, faster delivery).</a:t>
            </a:r>
          </a:p>
          <a:p>
            <a:pPr>
              <a:buFont typeface="Arial" panose="020B0604020202020204" pitchFamily="34" charset="0"/>
              <a:buChar char="•"/>
            </a:pPr>
            <a:endParaRPr lang="en-US" dirty="0"/>
          </a:p>
          <a:p>
            <a:endParaRPr lang="en-US" dirty="0"/>
          </a:p>
        </p:txBody>
      </p:sp>
      <p:pic>
        <p:nvPicPr>
          <p:cNvPr id="6148" name="Picture 4">
            <a:extLst>
              <a:ext uri="{FF2B5EF4-FFF2-40B4-BE49-F238E27FC236}">
                <a16:creationId xmlns:a16="http://schemas.microsoft.com/office/drawing/2014/main" id="{DCA69D15-7E70-C744-690A-572632CAF26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37760" y="2739178"/>
            <a:ext cx="7345680" cy="37273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31730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489D97-9335-E3D4-6789-321AB622D407}"/>
              </a:ext>
            </a:extLst>
          </p:cNvPr>
          <p:cNvSpPr/>
          <p:nvPr/>
        </p:nvSpPr>
        <p:spPr>
          <a:xfrm>
            <a:off x="5786596" y="-2"/>
            <a:ext cx="6405404" cy="6319513"/>
          </a:xfrm>
          <a:prstGeom prst="rect">
            <a:avLst/>
          </a:prstGeom>
          <a:solidFill>
            <a:srgbClr val="0DA07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ate Placeholder 4">
            <a:extLst>
              <a:ext uri="{FF2B5EF4-FFF2-40B4-BE49-F238E27FC236}">
                <a16:creationId xmlns:a16="http://schemas.microsoft.com/office/drawing/2014/main" id="{99A6C533-44AD-EA4A-7A6E-B0EE9FCD6982}"/>
              </a:ext>
            </a:extLst>
          </p:cNvPr>
          <p:cNvSpPr>
            <a:spLocks noGrp="1"/>
          </p:cNvSpPr>
          <p:nvPr>
            <p:ph type="dt" sz="half" idx="10"/>
          </p:nvPr>
        </p:nvSpPr>
        <p:spPr/>
        <p:txBody>
          <a:bodyPr/>
          <a:lstStyle/>
          <a:p>
            <a:fld id="{B10EC7C9-D5D6-4B54-82E4-F9E0EBB94A8A}" type="datetime1">
              <a:rPr lang="en-US" smtClean="0"/>
              <a:t>10/25/2024</a:t>
            </a:fld>
            <a:endParaRPr lang="en-US" dirty="0"/>
          </a:p>
        </p:txBody>
      </p:sp>
      <p:sp>
        <p:nvSpPr>
          <p:cNvPr id="6" name="Slide Number Placeholder 5">
            <a:extLst>
              <a:ext uri="{FF2B5EF4-FFF2-40B4-BE49-F238E27FC236}">
                <a16:creationId xmlns:a16="http://schemas.microsoft.com/office/drawing/2014/main" id="{2AAAA714-C348-AB7B-EA13-BEAEE644067F}"/>
              </a:ext>
            </a:extLst>
          </p:cNvPr>
          <p:cNvSpPr>
            <a:spLocks noGrp="1"/>
          </p:cNvSpPr>
          <p:nvPr>
            <p:ph type="sldNum" sz="quarter" idx="12"/>
          </p:nvPr>
        </p:nvSpPr>
        <p:spPr/>
        <p:txBody>
          <a:bodyPr/>
          <a:lstStyle/>
          <a:p>
            <a:fld id="{1AB6565D-0FBC-433A-BBE0-7EB3672724A4}" type="slidenum">
              <a:rPr lang="en-US" smtClean="0"/>
              <a:t>24</a:t>
            </a:fld>
            <a:endParaRPr lang="en-US"/>
          </a:p>
        </p:txBody>
      </p:sp>
      <p:sp>
        <p:nvSpPr>
          <p:cNvPr id="7" name="Footer Placeholder 6">
            <a:extLst>
              <a:ext uri="{FF2B5EF4-FFF2-40B4-BE49-F238E27FC236}">
                <a16:creationId xmlns:a16="http://schemas.microsoft.com/office/drawing/2014/main" id="{78EE0AFA-2A3D-F473-FF03-D9893A3346AF}"/>
              </a:ext>
            </a:extLst>
          </p:cNvPr>
          <p:cNvSpPr>
            <a:spLocks noGrp="1"/>
          </p:cNvSpPr>
          <p:nvPr>
            <p:ph type="ftr" sz="quarter" idx="11"/>
          </p:nvPr>
        </p:nvSpPr>
        <p:spPr>
          <a:xfrm>
            <a:off x="4038600" y="6356350"/>
            <a:ext cx="4369676" cy="365125"/>
          </a:xfrm>
        </p:spPr>
        <p:txBody>
          <a:bodyPr/>
          <a:lstStyle/>
          <a:p>
            <a:r>
              <a:rPr lang="en-US" dirty="0"/>
              <a:t>Comprehensive Testing Framework for E-Commerce Websites</a:t>
            </a:r>
          </a:p>
        </p:txBody>
      </p:sp>
      <p:grpSp>
        <p:nvGrpSpPr>
          <p:cNvPr id="12" name="Group 11">
            <a:extLst>
              <a:ext uri="{FF2B5EF4-FFF2-40B4-BE49-F238E27FC236}">
                <a16:creationId xmlns:a16="http://schemas.microsoft.com/office/drawing/2014/main" id="{BC7BD9B4-A181-25D1-9656-47C8F831B583}"/>
              </a:ext>
            </a:extLst>
          </p:cNvPr>
          <p:cNvGrpSpPr/>
          <p:nvPr/>
        </p:nvGrpSpPr>
        <p:grpSpPr>
          <a:xfrm>
            <a:off x="10921562" y="99023"/>
            <a:ext cx="1054293" cy="947582"/>
            <a:chOff x="249621" y="939853"/>
            <a:chExt cx="4844219" cy="4353910"/>
          </a:xfrm>
        </p:grpSpPr>
        <p:pic>
          <p:nvPicPr>
            <p:cNvPr id="10" name="Picture 9" descr="A logo with a circle and a letter&#10;&#10;Description automatically generated with medium confidence">
              <a:extLst>
                <a:ext uri="{FF2B5EF4-FFF2-40B4-BE49-F238E27FC236}">
                  <a16:creationId xmlns:a16="http://schemas.microsoft.com/office/drawing/2014/main" id="{9C92517A-83FD-C96C-585A-B43981BFE9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621" y="939853"/>
              <a:ext cx="4353910" cy="4353910"/>
            </a:xfrm>
            <a:prstGeom prst="ellipse">
              <a:avLst/>
            </a:prstGeom>
          </p:spPr>
        </p:pic>
        <p:sp>
          <p:nvSpPr>
            <p:cNvPr id="11" name="Rectangle 10">
              <a:extLst>
                <a:ext uri="{FF2B5EF4-FFF2-40B4-BE49-F238E27FC236}">
                  <a16:creationId xmlns:a16="http://schemas.microsoft.com/office/drawing/2014/main" id="{6DD6DA0B-E58B-A9C9-94FA-4A49947F86DC}"/>
                </a:ext>
              </a:extLst>
            </p:cNvPr>
            <p:cNvSpPr/>
            <p:nvPr/>
          </p:nvSpPr>
          <p:spPr>
            <a:xfrm rot="18290653">
              <a:off x="3996520" y="3358415"/>
              <a:ext cx="331423" cy="1863217"/>
            </a:xfrm>
            <a:prstGeom prst="rect">
              <a:avLst/>
            </a:prstGeom>
            <a:gradFill>
              <a:gsLst>
                <a:gs pos="27000">
                  <a:srgbClr val="3D726E"/>
                </a:gs>
                <a:gs pos="54000">
                  <a:schemeClr val="accent1">
                    <a:lumMod val="45000"/>
                    <a:lumOff val="55000"/>
                  </a:schemeClr>
                </a:gs>
                <a:gs pos="83000">
                  <a:srgbClr val="365E63"/>
                </a:gs>
                <a:gs pos="100000">
                  <a:srgbClr val="20394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34" name="Picture 10" descr="الاتصالات تُطلق مبادرة رواد مصر الرقمية لتمكين مستقبل التكنولوجيا ..تفاصيل">
            <a:extLst>
              <a:ext uri="{FF2B5EF4-FFF2-40B4-BE49-F238E27FC236}">
                <a16:creationId xmlns:a16="http://schemas.microsoft.com/office/drawing/2014/main" id="{FC264286-155B-17D4-FDBC-14838CF26D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59006" y="0"/>
            <a:ext cx="1171591" cy="107710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Connector 14">
            <a:extLst>
              <a:ext uri="{FF2B5EF4-FFF2-40B4-BE49-F238E27FC236}">
                <a16:creationId xmlns:a16="http://schemas.microsoft.com/office/drawing/2014/main" id="{E994AC37-444E-9768-5524-A59B542018C4}"/>
              </a:ext>
            </a:extLst>
          </p:cNvPr>
          <p:cNvCxnSpPr>
            <a:cxnSpLocks/>
          </p:cNvCxnSpPr>
          <p:nvPr/>
        </p:nvCxnSpPr>
        <p:spPr>
          <a:xfrm>
            <a:off x="0" y="6356350"/>
            <a:ext cx="12192000" cy="0"/>
          </a:xfrm>
          <a:prstGeom prst="line">
            <a:avLst/>
          </a:prstGeom>
          <a:ln w="47625">
            <a:gradFill>
              <a:gsLst>
                <a:gs pos="0">
                  <a:srgbClr val="0DA078"/>
                </a:gs>
                <a:gs pos="51000">
                  <a:srgbClr val="ACBDC5"/>
                </a:gs>
                <a:gs pos="83000">
                  <a:srgbClr val="0DA0B4"/>
                </a:gs>
                <a:gs pos="100000">
                  <a:schemeClr val="accent1">
                    <a:lumMod val="30000"/>
                    <a:lumOff val="70000"/>
                  </a:schemeClr>
                </a:gs>
              </a:gsLst>
              <a:lin ang="0" scaled="0"/>
            </a:gradFill>
          </a:ln>
        </p:spPr>
        <p:style>
          <a:lnRef idx="2">
            <a:schemeClr val="accent1"/>
          </a:lnRef>
          <a:fillRef idx="0">
            <a:schemeClr val="accent1"/>
          </a:fillRef>
          <a:effectRef idx="1">
            <a:schemeClr val="accent1"/>
          </a:effectRef>
          <a:fontRef idx="minor">
            <a:schemeClr val="tx1"/>
          </a:fontRef>
        </p:style>
      </p:cxnSp>
      <p:sp>
        <p:nvSpPr>
          <p:cNvPr id="2" name="TextBox 1">
            <a:extLst>
              <a:ext uri="{FF2B5EF4-FFF2-40B4-BE49-F238E27FC236}">
                <a16:creationId xmlns:a16="http://schemas.microsoft.com/office/drawing/2014/main" id="{C9B06A9F-1DE6-8570-5D60-586DA54BDF4E}"/>
              </a:ext>
            </a:extLst>
          </p:cNvPr>
          <p:cNvSpPr txBox="1"/>
          <p:nvPr/>
        </p:nvSpPr>
        <p:spPr>
          <a:xfrm>
            <a:off x="-15240" y="2185243"/>
            <a:ext cx="5773144" cy="1569660"/>
          </a:xfrm>
          <a:prstGeom prst="rect">
            <a:avLst/>
          </a:prstGeom>
          <a:noFill/>
        </p:spPr>
        <p:txBody>
          <a:bodyPr wrap="square" rtlCol="0">
            <a:spAutoFit/>
          </a:bodyPr>
          <a:lstStyle/>
          <a:p>
            <a:r>
              <a:rPr lang="en-US" sz="9600" dirty="0">
                <a:solidFill>
                  <a:srgbClr val="008000"/>
                </a:solidFill>
              </a:rPr>
              <a:t>Thank You</a:t>
            </a:r>
          </a:p>
        </p:txBody>
      </p:sp>
      <p:sp>
        <p:nvSpPr>
          <p:cNvPr id="3" name="TextBox 2">
            <a:extLst>
              <a:ext uri="{FF2B5EF4-FFF2-40B4-BE49-F238E27FC236}">
                <a16:creationId xmlns:a16="http://schemas.microsoft.com/office/drawing/2014/main" id="{23DEF64C-9007-AEE5-6498-A01F50E3F23B}"/>
              </a:ext>
            </a:extLst>
          </p:cNvPr>
          <p:cNvSpPr txBox="1"/>
          <p:nvPr/>
        </p:nvSpPr>
        <p:spPr>
          <a:xfrm>
            <a:off x="6205496" y="3429000"/>
            <a:ext cx="5986504" cy="1092607"/>
          </a:xfrm>
          <a:prstGeom prst="rect">
            <a:avLst/>
          </a:prstGeom>
          <a:noFill/>
        </p:spPr>
        <p:txBody>
          <a:bodyPr wrap="square" rtlCol="0">
            <a:spAutoFit/>
          </a:bodyPr>
          <a:lstStyle/>
          <a:p>
            <a:r>
              <a:rPr lang="en-US" sz="6500" dirty="0">
                <a:solidFill>
                  <a:schemeClr val="bg1"/>
                </a:solidFill>
              </a:rPr>
              <a:t>Any Questions ?</a:t>
            </a:r>
          </a:p>
        </p:txBody>
      </p:sp>
      <mc:AlternateContent xmlns:mc="http://schemas.openxmlformats.org/markup-compatibility/2006">
        <mc:Choice xmlns:am3d="http://schemas.microsoft.com/office/drawing/2017/model3d" Requires="am3d">
          <p:graphicFrame>
            <p:nvGraphicFramePr>
              <p:cNvPr id="13" name="3D Model 12">
                <a:extLst>
                  <a:ext uri="{FF2B5EF4-FFF2-40B4-BE49-F238E27FC236}">
                    <a16:creationId xmlns:a16="http://schemas.microsoft.com/office/drawing/2014/main" id="{6A82AC37-4061-35D7-08F5-D11FD2776296}"/>
                  </a:ext>
                </a:extLst>
              </p:cNvPr>
              <p:cNvGraphicFramePr>
                <a:graphicFrameLocks noChangeAspect="1"/>
              </p:cNvGraphicFramePr>
              <p:nvPr>
                <p:extLst>
                  <p:ext uri="{D42A27DB-BD31-4B8C-83A1-F6EECF244321}">
                    <p14:modId xmlns:p14="http://schemas.microsoft.com/office/powerpoint/2010/main" val="802784835"/>
                  </p:ext>
                </p:extLst>
              </p:nvPr>
            </p:nvGraphicFramePr>
            <p:xfrm rot="5400000">
              <a:off x="2708810" y="1788457"/>
              <a:ext cx="6246536" cy="2669623"/>
            </p:xfrm>
            <a:graphic>
              <a:graphicData uri="http://schemas.microsoft.com/office/drawing/2017/model3d">
                <am3d:model3d r:embed="rId4">
                  <am3d:spPr>
                    <a:xfrm rot="5400000">
                      <a:off x="0" y="0"/>
                      <a:ext cx="6246536" cy="2669623"/>
                    </a:xfrm>
                    <a:prstGeom prst="rect">
                      <a:avLst/>
                    </a:prstGeom>
                  </am3d:spPr>
                  <am3d:camera>
                    <am3d:pos x="0" y="0" z="51222802"/>
                    <am3d:up dx="0" dy="36000000" dz="0"/>
                    <am3d:lookAt x="0" y="0" z="0"/>
                    <am3d:perspective fov="2700000"/>
                  </am3d:camera>
                  <am3d:trans>
                    <am3d:meterPerModelUnit n="35193" d="1000000"/>
                    <am3d:preTrans dx="18000000" dy="0" dz="0"/>
                    <am3d:scale>
                      <am3d:sx n="1000000" d="1000000"/>
                      <am3d:sy n="1000000" d="1000000"/>
                      <am3d:sz n="1000000" d="1000000"/>
                    </am3d:scale>
                    <am3d:rot ax="16200000"/>
                    <am3d:postTrans dx="0" dy="0" dz="0"/>
                  </am3d:trans>
                  <am3d:raster rName="Office3DRenderer" rVer="16.0.8326">
                    <am3d:blip r:embed="rId5"/>
                  </am3d:raster>
                  <am3d:objViewport viewportSz="721484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3" name="3D Model 12">
                <a:extLst>
                  <a:ext uri="{FF2B5EF4-FFF2-40B4-BE49-F238E27FC236}">
                    <a16:creationId xmlns:a16="http://schemas.microsoft.com/office/drawing/2014/main" id="{6A82AC37-4061-35D7-08F5-D11FD2776296}"/>
                  </a:ext>
                </a:extLst>
              </p:cNvPr>
              <p:cNvPicPr>
                <a:picLocks noGrp="1" noRot="1" noChangeAspect="1" noMove="1" noResize="1" noEditPoints="1" noAdjustHandles="1" noChangeArrowheads="1" noChangeShapeType="1" noCrop="1"/>
              </p:cNvPicPr>
              <p:nvPr/>
            </p:nvPicPr>
            <p:blipFill>
              <a:blip r:embed="rId5"/>
              <a:stretch>
                <a:fillRect/>
              </a:stretch>
            </p:blipFill>
            <p:spPr>
              <a:xfrm rot="5400000">
                <a:off x="2708810" y="1788457"/>
                <a:ext cx="6246536" cy="2669623"/>
              </a:xfrm>
              <a:prstGeom prst="rect">
                <a:avLst/>
              </a:prstGeom>
            </p:spPr>
          </p:pic>
        </mc:Fallback>
      </mc:AlternateContent>
    </p:spTree>
    <p:extLst>
      <p:ext uri="{BB962C8B-B14F-4D97-AF65-F5344CB8AC3E}">
        <p14:creationId xmlns:p14="http://schemas.microsoft.com/office/powerpoint/2010/main" val="25643881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54000">
              <a:srgbClr val="0FAB7C">
                <a:alpha val="16000"/>
              </a:srgbClr>
            </a:gs>
          </a:gsLst>
          <a:lin ang="5400000" scaled="1"/>
          <a:tileRect/>
        </a:gradFill>
        <a:effectLst/>
      </p:bgPr>
    </p:bg>
    <p:spTree>
      <p:nvGrpSpPr>
        <p:cNvPr id="1" name=""/>
        <p:cNvGrpSpPr/>
        <p:nvPr/>
      </p:nvGrpSpPr>
      <p:grpSpPr>
        <a:xfrm>
          <a:off x="0" y="0"/>
          <a:ext cx="0" cy="0"/>
          <a:chOff x="0" y="0"/>
          <a:chExt cx="0" cy="0"/>
        </a:xfrm>
      </p:grpSpPr>
      <p:pic>
        <p:nvPicPr>
          <p:cNvPr id="1030" name="Picture 6" descr="Pyramids of Giza and the Sphinx: Facts about the ancient Egyptian monuments  | Live Science">
            <a:extLst>
              <a:ext uri="{FF2B5EF4-FFF2-40B4-BE49-F238E27FC236}">
                <a16:creationId xmlns:a16="http://schemas.microsoft.com/office/drawing/2014/main" id="{98FDAB77-127C-3B2B-DF1F-07FDDBD309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494" y="-29528"/>
            <a:ext cx="12244494" cy="6887528"/>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03ED3BAA-32B8-63D7-0FF4-6BEA4A2A178C}"/>
              </a:ext>
            </a:extLst>
          </p:cNvPr>
          <p:cNvGrpSpPr/>
          <p:nvPr/>
        </p:nvGrpSpPr>
        <p:grpSpPr>
          <a:xfrm>
            <a:off x="-52494" y="-4018603"/>
            <a:ext cx="11408668" cy="4018603"/>
            <a:chOff x="-94593" y="1198306"/>
            <a:chExt cx="11408668" cy="4018603"/>
          </a:xfrm>
        </p:grpSpPr>
        <p:pic>
          <p:nvPicPr>
            <p:cNvPr id="1026" name="Picture 2">
              <a:extLst>
                <a:ext uri="{FF2B5EF4-FFF2-40B4-BE49-F238E27FC236}">
                  <a16:creationId xmlns:a16="http://schemas.microsoft.com/office/drawing/2014/main" id="{735789F8-8977-94EC-476C-DA77D41E10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593" y="1198306"/>
              <a:ext cx="7137838" cy="401860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الاتصالات تُطلق مبادرة رواد مصر الرقمية لتمكين مستقبل التكنولوجيا ..تفاصيل">
              <a:extLst>
                <a:ext uri="{FF2B5EF4-FFF2-40B4-BE49-F238E27FC236}">
                  <a16:creationId xmlns:a16="http://schemas.microsoft.com/office/drawing/2014/main" id="{5E2EC79A-2B78-00AE-E985-E57D7421ED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58759" y="1873468"/>
              <a:ext cx="3155316" cy="2900855"/>
            </a:xfrm>
            <a:prstGeom prst="rect">
              <a:avLst/>
            </a:prstGeom>
            <a:noFill/>
            <a:extLst>
              <a:ext uri="{909E8E84-426E-40DD-AFC4-6F175D3DCCD1}">
                <a14:hiddenFill xmlns:a14="http://schemas.microsoft.com/office/drawing/2010/main">
                  <a:solidFill>
                    <a:srgbClr val="FFFFFF"/>
                  </a:solidFill>
                </a14:hiddenFill>
              </a:ext>
            </a:extLst>
          </p:spPr>
        </p:pic>
      </p:grpSp>
      <mc:AlternateContent xmlns:mc="http://schemas.openxmlformats.org/markup-compatibility/2006">
        <mc:Choice xmlns:am3d="http://schemas.microsoft.com/office/drawing/2017/model3d" Requires="am3d">
          <p:graphicFrame>
            <p:nvGraphicFramePr>
              <p:cNvPr id="9" name="3D Model 8">
                <a:extLst>
                  <a:ext uri="{FF2B5EF4-FFF2-40B4-BE49-F238E27FC236}">
                    <a16:creationId xmlns:a16="http://schemas.microsoft.com/office/drawing/2014/main" id="{645F96EF-B51E-7AF7-D14F-DEA6CC2BB474}"/>
                  </a:ext>
                </a:extLst>
              </p:cNvPr>
              <p:cNvGraphicFramePr>
                <a:graphicFrameLocks noChangeAspect="1"/>
              </p:cNvGraphicFramePr>
              <p:nvPr>
                <p:extLst>
                  <p:ext uri="{D42A27DB-BD31-4B8C-83A1-F6EECF244321}">
                    <p14:modId xmlns:p14="http://schemas.microsoft.com/office/powerpoint/2010/main" val="1829466711"/>
                  </p:ext>
                </p:extLst>
              </p:nvPr>
            </p:nvGraphicFramePr>
            <p:xfrm rot="9469525">
              <a:off x="-14039277" y="1041020"/>
              <a:ext cx="22544798" cy="9639161"/>
            </p:xfrm>
            <a:graphic>
              <a:graphicData uri="http://schemas.microsoft.com/office/drawing/2017/model3d">
                <am3d:model3d r:embed="rId5">
                  <am3d:spPr>
                    <a:xfrm rot="9469525">
                      <a:off x="0" y="0"/>
                      <a:ext cx="22544798" cy="9639161"/>
                    </a:xfrm>
                    <a:prstGeom prst="rect">
                      <a:avLst/>
                    </a:prstGeom>
                  </am3d:spPr>
                  <am3d:camera>
                    <am3d:pos x="0" y="0" z="51222802"/>
                    <am3d:up dx="0" dy="36000000" dz="0"/>
                    <am3d:lookAt x="0" y="0" z="0"/>
                    <am3d:perspective fov="2700000"/>
                  </am3d:camera>
                  <am3d:trans>
                    <am3d:meterPerModelUnit n="35193" d="1000000"/>
                    <am3d:preTrans dx="18000000" dy="0" dz="0"/>
                    <am3d:scale>
                      <am3d:sx n="1000000" d="1000000"/>
                      <am3d:sy n="1000000" d="1000000"/>
                      <am3d:sz n="1000000" d="1000000"/>
                    </am3d:scale>
                    <am3d:rot ax="5400000"/>
                    <am3d:postTrans dx="0" dy="0" dz="0"/>
                  </am3d:trans>
                  <am3d:raster rName="Office3DRenderer" rVer="16.0.8326">
                    <am3d:blip r:embed="rId6"/>
                  </am3d:raster>
                  <am3d:objViewport viewportSz="2605050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3D Model 8">
                <a:extLst>
                  <a:ext uri="{FF2B5EF4-FFF2-40B4-BE49-F238E27FC236}">
                    <a16:creationId xmlns:a16="http://schemas.microsoft.com/office/drawing/2014/main" id="{645F96EF-B51E-7AF7-D14F-DEA6CC2BB474}"/>
                  </a:ext>
                </a:extLst>
              </p:cNvPr>
              <p:cNvPicPr>
                <a:picLocks noGrp="1" noRot="1" noChangeAspect="1" noMove="1" noResize="1" noEditPoints="1" noAdjustHandles="1" noChangeArrowheads="1" noChangeShapeType="1" noCrop="1"/>
              </p:cNvPicPr>
              <p:nvPr/>
            </p:nvPicPr>
            <p:blipFill>
              <a:blip r:embed="rId6"/>
              <a:stretch>
                <a:fillRect/>
              </a:stretch>
            </p:blipFill>
            <p:spPr>
              <a:xfrm rot="9469525">
                <a:off x="-14039277" y="1041020"/>
                <a:ext cx="22544798" cy="9639161"/>
              </a:xfrm>
              <a:prstGeom prst="rect">
                <a:avLst/>
              </a:prstGeom>
            </p:spPr>
          </p:pic>
        </mc:Fallback>
      </mc:AlternateContent>
      <p:sp>
        <p:nvSpPr>
          <p:cNvPr id="3" name="TextBox 2">
            <a:extLst>
              <a:ext uri="{FF2B5EF4-FFF2-40B4-BE49-F238E27FC236}">
                <a16:creationId xmlns:a16="http://schemas.microsoft.com/office/drawing/2014/main" id="{F0E73963-7903-2E4D-0073-F3D5D5C540AD}"/>
              </a:ext>
            </a:extLst>
          </p:cNvPr>
          <p:cNvSpPr txBox="1"/>
          <p:nvPr/>
        </p:nvSpPr>
        <p:spPr>
          <a:xfrm>
            <a:off x="-52494" y="413058"/>
            <a:ext cx="6611815" cy="1757725"/>
          </a:xfrm>
          <a:prstGeom prst="rect">
            <a:avLst/>
          </a:prstGeom>
          <a:noFill/>
        </p:spPr>
        <p:txBody>
          <a:bodyPr wrap="square">
            <a:spAutoFit/>
          </a:bodyPr>
          <a:lstStyle/>
          <a:p>
            <a:pPr marR="0" lvl="0">
              <a:lnSpc>
                <a:spcPct val="107000"/>
              </a:lnSpc>
              <a:spcBef>
                <a:spcPts val="0"/>
              </a:spcBef>
              <a:spcAft>
                <a:spcPts val="800"/>
              </a:spcAft>
              <a:tabLst>
                <a:tab pos="457200" algn="l"/>
              </a:tabLst>
            </a:pPr>
            <a:r>
              <a:rPr lang="en-US" sz="3200" kern="100" dirty="0">
                <a:solidFill>
                  <a:schemeClr val="bg1"/>
                </a:solidFill>
                <a:latin typeface="Aptos" panose="020B0004020202020204" pitchFamily="34" charset="0"/>
                <a:ea typeface="Aptos" panose="020B0004020202020204" pitchFamily="34" charset="0"/>
                <a:cs typeface="Arial" panose="020B0604020202020204" pitchFamily="34" charset="0"/>
              </a:rPr>
              <a:t>Comprehensive Testing Framework for E-Commerce Websites</a:t>
            </a:r>
          </a:p>
          <a:p>
            <a:pPr marR="0" lvl="0" algn="ctr">
              <a:lnSpc>
                <a:spcPct val="107000"/>
              </a:lnSpc>
              <a:spcBef>
                <a:spcPts val="0"/>
              </a:spcBef>
              <a:spcAft>
                <a:spcPts val="800"/>
              </a:spcAft>
              <a:tabLst>
                <a:tab pos="457200" algn="l"/>
              </a:tabLst>
            </a:pPr>
            <a:endParaRPr lang="en-US" sz="3200" kern="100" dirty="0">
              <a:solidFill>
                <a:schemeClr val="bg1"/>
              </a:solidFill>
              <a:effectLst/>
              <a:latin typeface="Aptos" panose="020B0004020202020204" pitchFamily="34" charset="0"/>
              <a:ea typeface="Aptos" panose="020B0004020202020204" pitchFamily="34" charset="0"/>
              <a:cs typeface="Arial" panose="020B0604020202020204" pitchFamily="34" charset="0"/>
            </a:endParaRPr>
          </a:p>
        </p:txBody>
      </p:sp>
      <p:grpSp>
        <p:nvGrpSpPr>
          <p:cNvPr id="2" name="Group 1">
            <a:extLst>
              <a:ext uri="{FF2B5EF4-FFF2-40B4-BE49-F238E27FC236}">
                <a16:creationId xmlns:a16="http://schemas.microsoft.com/office/drawing/2014/main" id="{5BAA02C0-BCE9-5152-BCCD-396499D63B7E}"/>
              </a:ext>
            </a:extLst>
          </p:cNvPr>
          <p:cNvGrpSpPr/>
          <p:nvPr/>
        </p:nvGrpSpPr>
        <p:grpSpPr>
          <a:xfrm>
            <a:off x="549866" y="1606564"/>
            <a:ext cx="5407094" cy="4859811"/>
            <a:chOff x="249621" y="939853"/>
            <a:chExt cx="4844219" cy="4353910"/>
          </a:xfrm>
        </p:grpSpPr>
        <p:pic>
          <p:nvPicPr>
            <p:cNvPr id="5" name="Picture 4" descr="A logo with a circle and a letter&#10;&#10;Description automatically generated with medium confidence">
              <a:extLst>
                <a:ext uri="{FF2B5EF4-FFF2-40B4-BE49-F238E27FC236}">
                  <a16:creationId xmlns:a16="http://schemas.microsoft.com/office/drawing/2014/main" id="{73BA5D91-3D77-997B-9FD4-A85EA5A307A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49621" y="939853"/>
              <a:ext cx="4353910" cy="4353910"/>
            </a:xfrm>
            <a:prstGeom prst="ellipse">
              <a:avLst/>
            </a:prstGeom>
          </p:spPr>
        </p:pic>
        <p:sp>
          <p:nvSpPr>
            <p:cNvPr id="6" name="Rectangle 5">
              <a:extLst>
                <a:ext uri="{FF2B5EF4-FFF2-40B4-BE49-F238E27FC236}">
                  <a16:creationId xmlns:a16="http://schemas.microsoft.com/office/drawing/2014/main" id="{646584F3-07F4-07B5-88FC-4671203E43B0}"/>
                </a:ext>
              </a:extLst>
            </p:cNvPr>
            <p:cNvSpPr/>
            <p:nvPr/>
          </p:nvSpPr>
          <p:spPr>
            <a:xfrm rot="18290653">
              <a:off x="3996520" y="3358415"/>
              <a:ext cx="331423" cy="1863217"/>
            </a:xfrm>
            <a:prstGeom prst="rect">
              <a:avLst/>
            </a:prstGeom>
            <a:gradFill>
              <a:gsLst>
                <a:gs pos="27000">
                  <a:srgbClr val="3D726E"/>
                </a:gs>
                <a:gs pos="54000">
                  <a:schemeClr val="accent1">
                    <a:lumMod val="45000"/>
                    <a:lumOff val="55000"/>
                  </a:schemeClr>
                </a:gs>
                <a:gs pos="83000">
                  <a:srgbClr val="365E63"/>
                </a:gs>
                <a:gs pos="100000">
                  <a:srgbClr val="20394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843521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outVertical)">
                                      <p:cBhvr>
                                        <p:cTn id="7" dur="1000"/>
                                        <p:tgtEl>
                                          <p:spTgt spid="8"/>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p:cTn id="10" dur="1000" fill="hold"/>
                                        <p:tgtEl>
                                          <p:spTgt spid="3"/>
                                        </p:tgtEl>
                                        <p:attrNameLst>
                                          <p:attrName>ppt_w</p:attrName>
                                        </p:attrNameLst>
                                      </p:cBhvr>
                                      <p:tavLst>
                                        <p:tav tm="0">
                                          <p:val>
                                            <p:fltVal val="0"/>
                                          </p:val>
                                        </p:tav>
                                        <p:tav tm="100000">
                                          <p:val>
                                            <p:strVal val="#ppt_w"/>
                                          </p:val>
                                        </p:tav>
                                      </p:tavLst>
                                    </p:anim>
                                    <p:anim calcmode="lin" valueType="num">
                                      <p:cBhvr>
                                        <p:cTn id="11" dur="1000" fill="hold"/>
                                        <p:tgtEl>
                                          <p:spTgt spid="3"/>
                                        </p:tgtEl>
                                        <p:attrNameLst>
                                          <p:attrName>ppt_h</p:attrName>
                                        </p:attrNameLst>
                                      </p:cBhvr>
                                      <p:tavLst>
                                        <p:tav tm="0">
                                          <p:val>
                                            <p:fltVal val="0"/>
                                          </p:val>
                                        </p:tav>
                                        <p:tav tm="100000">
                                          <p:val>
                                            <p:strVal val="#ppt_h"/>
                                          </p:val>
                                        </p:tav>
                                      </p:tavLst>
                                    </p:anim>
                                    <p:animEffect transition="in" filter="fade">
                                      <p:cBhvr>
                                        <p:cTn id="12"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0A15BB4-3D9E-BB67-3B8F-FB754C57343C}"/>
              </a:ext>
            </a:extLst>
          </p:cNvPr>
          <p:cNvPicPr>
            <a:picLocks noChangeAspect="1"/>
          </p:cNvPicPr>
          <p:nvPr/>
        </p:nvPicPr>
        <p:blipFill>
          <a:blip r:embed="rId2"/>
          <a:stretch>
            <a:fillRect/>
          </a:stretch>
        </p:blipFill>
        <p:spPr>
          <a:xfrm>
            <a:off x="5812266" y="1828337"/>
            <a:ext cx="6056878" cy="2862322"/>
          </a:xfrm>
          <a:prstGeom prst="rect">
            <a:avLst/>
          </a:prstGeom>
        </p:spPr>
      </p:pic>
      <p:sp>
        <p:nvSpPr>
          <p:cNvPr id="4" name="Rectangle 3">
            <a:extLst>
              <a:ext uri="{FF2B5EF4-FFF2-40B4-BE49-F238E27FC236}">
                <a16:creationId xmlns:a16="http://schemas.microsoft.com/office/drawing/2014/main" id="{91489D97-9335-E3D4-6789-321AB622D407}"/>
              </a:ext>
            </a:extLst>
          </p:cNvPr>
          <p:cNvSpPr/>
          <p:nvPr/>
        </p:nvSpPr>
        <p:spPr>
          <a:xfrm>
            <a:off x="0" y="0"/>
            <a:ext cx="12192000" cy="1145628"/>
          </a:xfrm>
          <a:prstGeom prst="rect">
            <a:avLst/>
          </a:prstGeom>
          <a:solidFill>
            <a:srgbClr val="0DA07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a:extLst>
              <a:ext uri="{FF2B5EF4-FFF2-40B4-BE49-F238E27FC236}">
                <a16:creationId xmlns:a16="http://schemas.microsoft.com/office/drawing/2014/main" id="{99A6C533-44AD-EA4A-7A6E-B0EE9FCD6982}"/>
              </a:ext>
            </a:extLst>
          </p:cNvPr>
          <p:cNvSpPr>
            <a:spLocks noGrp="1"/>
          </p:cNvSpPr>
          <p:nvPr>
            <p:ph type="dt" sz="half" idx="10"/>
          </p:nvPr>
        </p:nvSpPr>
        <p:spPr/>
        <p:txBody>
          <a:bodyPr/>
          <a:lstStyle/>
          <a:p>
            <a:fld id="{B10EC7C9-D5D6-4B54-82E4-F9E0EBB94A8A}" type="datetime1">
              <a:rPr lang="en-US" smtClean="0"/>
              <a:t>10/25/2024</a:t>
            </a:fld>
            <a:endParaRPr lang="en-US" dirty="0"/>
          </a:p>
        </p:txBody>
      </p:sp>
      <p:sp>
        <p:nvSpPr>
          <p:cNvPr id="6" name="Slide Number Placeholder 5">
            <a:extLst>
              <a:ext uri="{FF2B5EF4-FFF2-40B4-BE49-F238E27FC236}">
                <a16:creationId xmlns:a16="http://schemas.microsoft.com/office/drawing/2014/main" id="{2AAAA714-C348-AB7B-EA13-BEAEE644067F}"/>
              </a:ext>
            </a:extLst>
          </p:cNvPr>
          <p:cNvSpPr>
            <a:spLocks noGrp="1"/>
          </p:cNvSpPr>
          <p:nvPr>
            <p:ph type="sldNum" sz="quarter" idx="12"/>
          </p:nvPr>
        </p:nvSpPr>
        <p:spPr/>
        <p:txBody>
          <a:bodyPr/>
          <a:lstStyle/>
          <a:p>
            <a:fld id="{1AB6565D-0FBC-433A-BBE0-7EB3672724A4}" type="slidenum">
              <a:rPr lang="en-US" smtClean="0"/>
              <a:t>4</a:t>
            </a:fld>
            <a:endParaRPr lang="en-US"/>
          </a:p>
        </p:txBody>
      </p:sp>
      <p:sp>
        <p:nvSpPr>
          <p:cNvPr id="7" name="Footer Placeholder 6">
            <a:extLst>
              <a:ext uri="{FF2B5EF4-FFF2-40B4-BE49-F238E27FC236}">
                <a16:creationId xmlns:a16="http://schemas.microsoft.com/office/drawing/2014/main" id="{78EE0AFA-2A3D-F473-FF03-D9893A3346AF}"/>
              </a:ext>
            </a:extLst>
          </p:cNvPr>
          <p:cNvSpPr>
            <a:spLocks noGrp="1"/>
          </p:cNvSpPr>
          <p:nvPr>
            <p:ph type="ftr" sz="quarter" idx="11"/>
          </p:nvPr>
        </p:nvSpPr>
        <p:spPr>
          <a:xfrm>
            <a:off x="4038600" y="6356350"/>
            <a:ext cx="4369676" cy="365125"/>
          </a:xfrm>
        </p:spPr>
        <p:txBody>
          <a:bodyPr/>
          <a:lstStyle/>
          <a:p>
            <a:r>
              <a:rPr lang="en-US" dirty="0"/>
              <a:t>Comprehensive Testing Framework for E-Commerce Websites</a:t>
            </a:r>
          </a:p>
        </p:txBody>
      </p:sp>
      <p:grpSp>
        <p:nvGrpSpPr>
          <p:cNvPr id="12" name="Group 11">
            <a:extLst>
              <a:ext uri="{FF2B5EF4-FFF2-40B4-BE49-F238E27FC236}">
                <a16:creationId xmlns:a16="http://schemas.microsoft.com/office/drawing/2014/main" id="{BC7BD9B4-A181-25D1-9656-47C8F831B583}"/>
              </a:ext>
            </a:extLst>
          </p:cNvPr>
          <p:cNvGrpSpPr/>
          <p:nvPr/>
        </p:nvGrpSpPr>
        <p:grpSpPr>
          <a:xfrm>
            <a:off x="10921562" y="99023"/>
            <a:ext cx="1054293" cy="947582"/>
            <a:chOff x="249621" y="939853"/>
            <a:chExt cx="4844219" cy="4353910"/>
          </a:xfrm>
        </p:grpSpPr>
        <p:pic>
          <p:nvPicPr>
            <p:cNvPr id="10" name="Picture 9" descr="A logo with a circle and a letter&#10;&#10;Description automatically generated with medium confidence">
              <a:extLst>
                <a:ext uri="{FF2B5EF4-FFF2-40B4-BE49-F238E27FC236}">
                  <a16:creationId xmlns:a16="http://schemas.microsoft.com/office/drawing/2014/main" id="{9C92517A-83FD-C96C-585A-B43981BFE9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621" y="939853"/>
              <a:ext cx="4353910" cy="4353910"/>
            </a:xfrm>
            <a:prstGeom prst="ellipse">
              <a:avLst/>
            </a:prstGeom>
          </p:spPr>
        </p:pic>
        <p:sp>
          <p:nvSpPr>
            <p:cNvPr id="11" name="Rectangle 10">
              <a:extLst>
                <a:ext uri="{FF2B5EF4-FFF2-40B4-BE49-F238E27FC236}">
                  <a16:creationId xmlns:a16="http://schemas.microsoft.com/office/drawing/2014/main" id="{6DD6DA0B-E58B-A9C9-94FA-4A49947F86DC}"/>
                </a:ext>
              </a:extLst>
            </p:cNvPr>
            <p:cNvSpPr/>
            <p:nvPr/>
          </p:nvSpPr>
          <p:spPr>
            <a:xfrm rot="18290653">
              <a:off x="3996520" y="3358415"/>
              <a:ext cx="331423" cy="1863217"/>
            </a:xfrm>
            <a:prstGeom prst="rect">
              <a:avLst/>
            </a:prstGeom>
            <a:gradFill>
              <a:gsLst>
                <a:gs pos="27000">
                  <a:srgbClr val="3D726E"/>
                </a:gs>
                <a:gs pos="54000">
                  <a:schemeClr val="accent1">
                    <a:lumMod val="45000"/>
                    <a:lumOff val="55000"/>
                  </a:schemeClr>
                </a:gs>
                <a:gs pos="83000">
                  <a:srgbClr val="365E63"/>
                </a:gs>
                <a:gs pos="100000">
                  <a:srgbClr val="20394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34" name="Picture 10" descr="الاتصالات تُطلق مبادرة رواد مصر الرقمية لتمكين مستقبل التكنولوجيا ..تفاصيل">
            <a:extLst>
              <a:ext uri="{FF2B5EF4-FFF2-40B4-BE49-F238E27FC236}">
                <a16:creationId xmlns:a16="http://schemas.microsoft.com/office/drawing/2014/main" id="{FC264286-155B-17D4-FDBC-14838CF26DD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59006" y="0"/>
            <a:ext cx="1171591" cy="1077108"/>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A3160AC4-EA90-AB49-5751-13425996C6F1}"/>
              </a:ext>
            </a:extLst>
          </p:cNvPr>
          <p:cNvSpPr txBox="1"/>
          <p:nvPr/>
        </p:nvSpPr>
        <p:spPr>
          <a:xfrm>
            <a:off x="437806" y="280426"/>
            <a:ext cx="6131160" cy="584775"/>
          </a:xfrm>
          <a:prstGeom prst="rect">
            <a:avLst/>
          </a:prstGeom>
          <a:noFill/>
        </p:spPr>
        <p:txBody>
          <a:bodyPr wrap="square" rtlCol="0">
            <a:spAutoFit/>
          </a:bodyPr>
          <a:lstStyle/>
          <a:p>
            <a:r>
              <a:rPr lang="en-US" sz="3200" dirty="0">
                <a:solidFill>
                  <a:schemeClr val="bg1"/>
                </a:solidFill>
              </a:rPr>
              <a:t>Overview of the project</a:t>
            </a:r>
          </a:p>
        </p:txBody>
      </p:sp>
      <p:cxnSp>
        <p:nvCxnSpPr>
          <p:cNvPr id="15" name="Straight Connector 14">
            <a:extLst>
              <a:ext uri="{FF2B5EF4-FFF2-40B4-BE49-F238E27FC236}">
                <a16:creationId xmlns:a16="http://schemas.microsoft.com/office/drawing/2014/main" id="{E994AC37-444E-9768-5524-A59B542018C4}"/>
              </a:ext>
            </a:extLst>
          </p:cNvPr>
          <p:cNvCxnSpPr>
            <a:cxnSpLocks/>
          </p:cNvCxnSpPr>
          <p:nvPr/>
        </p:nvCxnSpPr>
        <p:spPr>
          <a:xfrm>
            <a:off x="0" y="6356350"/>
            <a:ext cx="12192000" cy="0"/>
          </a:xfrm>
          <a:prstGeom prst="line">
            <a:avLst/>
          </a:prstGeom>
          <a:ln w="47625">
            <a:gradFill>
              <a:gsLst>
                <a:gs pos="0">
                  <a:srgbClr val="0DA078"/>
                </a:gs>
                <a:gs pos="51000">
                  <a:srgbClr val="ACBDC5"/>
                </a:gs>
                <a:gs pos="83000">
                  <a:srgbClr val="0DA0B4"/>
                </a:gs>
                <a:gs pos="100000">
                  <a:schemeClr val="accent1">
                    <a:lumMod val="30000"/>
                    <a:lumOff val="70000"/>
                  </a:schemeClr>
                </a:gs>
              </a:gsLst>
              <a:lin ang="0" scaled="0"/>
            </a:gradFill>
          </a:ln>
        </p:spPr>
        <p:style>
          <a:lnRef idx="2">
            <a:schemeClr val="accent1"/>
          </a:lnRef>
          <a:fillRef idx="0">
            <a:schemeClr val="accent1"/>
          </a:fillRef>
          <a:effectRef idx="1">
            <a:schemeClr val="accent1"/>
          </a:effectRef>
          <a:fontRef idx="minor">
            <a:schemeClr val="tx1"/>
          </a:fontRef>
        </p:style>
      </p:cxnSp>
      <p:sp>
        <p:nvSpPr>
          <p:cNvPr id="3" name="TextBox 2">
            <a:extLst>
              <a:ext uri="{FF2B5EF4-FFF2-40B4-BE49-F238E27FC236}">
                <a16:creationId xmlns:a16="http://schemas.microsoft.com/office/drawing/2014/main" id="{0575BDDE-6107-A75A-CBCB-CA05F3068821}"/>
              </a:ext>
            </a:extLst>
          </p:cNvPr>
          <p:cNvSpPr txBox="1"/>
          <p:nvPr/>
        </p:nvSpPr>
        <p:spPr>
          <a:xfrm>
            <a:off x="121004" y="1828337"/>
            <a:ext cx="5440101" cy="2862322"/>
          </a:xfrm>
          <a:prstGeom prst="rect">
            <a:avLst/>
          </a:prstGeom>
          <a:noFill/>
        </p:spPr>
        <p:txBody>
          <a:bodyPr wrap="square" rtlCol="0">
            <a:spAutoFit/>
          </a:bodyPr>
          <a:lstStyle/>
          <a:p>
            <a:r>
              <a:rPr lang="en-US" sz="2000" dirty="0"/>
              <a:t>Graduation Project in </a:t>
            </a:r>
            <a:r>
              <a:rPr lang="en-US" sz="2000" b="1" dirty="0"/>
              <a:t>Software Testing</a:t>
            </a:r>
            <a:r>
              <a:rPr lang="en-US" sz="2000" dirty="0"/>
              <a:t> for the </a:t>
            </a:r>
            <a:r>
              <a:rPr lang="en-US" sz="2000" b="1" dirty="0"/>
              <a:t>Digital Egypt Pioneers Initiative (DEPI)</a:t>
            </a:r>
            <a:r>
              <a:rPr lang="en-US" sz="2000" dirty="0"/>
              <a:t> involves participants applying advanced testing techniques to real-world applications. This project is </a:t>
            </a:r>
            <a:r>
              <a:rPr lang="en-US" sz="2000" b="1" dirty="0"/>
              <a:t>integrated with another web development project within DEPI</a:t>
            </a:r>
            <a:r>
              <a:rPr lang="en-US" sz="2000" dirty="0"/>
              <a:t>, where one team develops a web application and another team is responsible for testing it.</a:t>
            </a:r>
          </a:p>
          <a:p>
            <a:endParaRPr lang="en-US" sz="2000" dirty="0"/>
          </a:p>
        </p:txBody>
      </p:sp>
      <mc:AlternateContent xmlns:mc="http://schemas.openxmlformats.org/markup-compatibility/2006">
        <mc:Choice xmlns:am3d="http://schemas.microsoft.com/office/drawing/2017/model3d" Requires="am3d">
          <p:graphicFrame>
            <p:nvGraphicFramePr>
              <p:cNvPr id="2" name="3D Model 1">
                <a:extLst>
                  <a:ext uri="{FF2B5EF4-FFF2-40B4-BE49-F238E27FC236}">
                    <a16:creationId xmlns:a16="http://schemas.microsoft.com/office/drawing/2014/main" id="{CA121B5C-51DA-C985-D5D0-DE2E9C50711B}"/>
                  </a:ext>
                </a:extLst>
              </p:cNvPr>
              <p:cNvGraphicFramePr>
                <a:graphicFrameLocks noChangeAspect="1"/>
              </p:cNvGraphicFramePr>
              <p:nvPr>
                <p:extLst>
                  <p:ext uri="{D42A27DB-BD31-4B8C-83A1-F6EECF244321}">
                    <p14:modId xmlns:p14="http://schemas.microsoft.com/office/powerpoint/2010/main" val="2026819345"/>
                  </p:ext>
                </p:extLst>
              </p:nvPr>
            </p:nvGraphicFramePr>
            <p:xfrm rot="6629051">
              <a:off x="5195629" y="3775810"/>
              <a:ext cx="2927347" cy="1251079"/>
            </p:xfrm>
            <a:graphic>
              <a:graphicData uri="http://schemas.microsoft.com/office/drawing/2017/model3d">
                <am3d:model3d r:embed="rId5">
                  <am3d:spPr>
                    <a:xfrm rot="6629051">
                      <a:off x="0" y="0"/>
                      <a:ext cx="2927347" cy="1251079"/>
                    </a:xfrm>
                    <a:prstGeom prst="rect">
                      <a:avLst/>
                    </a:prstGeom>
                  </am3d:spPr>
                  <am3d:camera>
                    <am3d:pos x="0" y="0" z="51222802"/>
                    <am3d:up dx="0" dy="36000000" dz="0"/>
                    <am3d:lookAt x="0" y="0" z="0"/>
                    <am3d:perspective fov="2700000"/>
                  </am3d:camera>
                  <am3d:trans>
                    <am3d:meterPerModelUnit n="35193" d="1000000"/>
                    <am3d:preTrans dx="18000000" dy="0" dz="0"/>
                    <am3d:scale>
                      <am3d:sx n="1000000" d="1000000"/>
                      <am3d:sy n="1000000" d="1000000"/>
                      <am3d:sz n="1000000" d="1000000"/>
                    </am3d:scale>
                    <am3d:rot ax="16200000"/>
                    <am3d:postTrans dx="0" dy="0" dz="0"/>
                  </am3d:trans>
                  <am3d:raster rName="Office3DRenderer" rVer="16.0.8326">
                    <am3d:blip r:embed="rId6"/>
                  </am3d:raster>
                  <am3d:objViewport viewportSz="338112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a:extLst>
                  <a:ext uri="{FF2B5EF4-FFF2-40B4-BE49-F238E27FC236}">
                    <a16:creationId xmlns:a16="http://schemas.microsoft.com/office/drawing/2014/main" id="{CA121B5C-51DA-C985-D5D0-DE2E9C50711B}"/>
                  </a:ext>
                </a:extLst>
              </p:cNvPr>
              <p:cNvPicPr>
                <a:picLocks noGrp="1" noRot="1" noChangeAspect="1" noMove="1" noResize="1" noEditPoints="1" noAdjustHandles="1" noChangeArrowheads="1" noChangeShapeType="1" noCrop="1"/>
              </p:cNvPicPr>
              <p:nvPr/>
            </p:nvPicPr>
            <p:blipFill>
              <a:blip r:embed="rId6"/>
              <a:stretch>
                <a:fillRect/>
              </a:stretch>
            </p:blipFill>
            <p:spPr>
              <a:xfrm rot="6629051">
                <a:off x="5195629" y="3775810"/>
                <a:ext cx="2927347" cy="1251079"/>
              </a:xfrm>
              <a:prstGeom prst="rect">
                <a:avLst/>
              </a:prstGeom>
            </p:spPr>
          </p:pic>
        </mc:Fallback>
      </mc:AlternateContent>
    </p:spTree>
    <p:extLst>
      <p:ext uri="{BB962C8B-B14F-4D97-AF65-F5344CB8AC3E}">
        <p14:creationId xmlns:p14="http://schemas.microsoft.com/office/powerpoint/2010/main" val="20616421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path" presetSubtype="0" accel="50000" decel="50000" autoRev="1" fill="hold" nodeType="withEffect">
                                  <p:stCondLst>
                                    <p:cond delay="0"/>
                                  </p:stCondLst>
                                  <p:childTnLst>
                                    <p:animMotion origin="layout" path="M 0 0 C 0 0.033 0.027 0.06 0.06 0.06 C 0.099 0.06 0.113 0.03 0.119 0.012 L 0.125 -0.012 C 0.131 -0.03 0.146 -0.06 0.19 -0.06 C 0.218 -0.06 0.25 -0.033 0.25 0 C 0.25 0.033 0.218 0.06 0.19 0.06 C 0.146 0.06 0.131 0.03 0.125 0.012 L 0.119 -0.012 C 0.113 -0.03 0.099 -0.06 0.06 -0.06 C 0.027 -0.06 0 -0.033 0 0 Z" pathEditMode="relative" ptsTypes="">
                                      <p:cBhvr>
                                        <p:cTn id="6" dur="4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489D97-9335-E3D4-6789-321AB622D407}"/>
              </a:ext>
            </a:extLst>
          </p:cNvPr>
          <p:cNvSpPr/>
          <p:nvPr/>
        </p:nvSpPr>
        <p:spPr>
          <a:xfrm>
            <a:off x="0" y="0"/>
            <a:ext cx="12192000" cy="1145628"/>
          </a:xfrm>
          <a:prstGeom prst="rect">
            <a:avLst/>
          </a:prstGeom>
          <a:solidFill>
            <a:srgbClr val="0DA07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ate Placeholder 4">
            <a:extLst>
              <a:ext uri="{FF2B5EF4-FFF2-40B4-BE49-F238E27FC236}">
                <a16:creationId xmlns:a16="http://schemas.microsoft.com/office/drawing/2014/main" id="{99A6C533-44AD-EA4A-7A6E-B0EE9FCD6982}"/>
              </a:ext>
            </a:extLst>
          </p:cNvPr>
          <p:cNvSpPr>
            <a:spLocks noGrp="1"/>
          </p:cNvSpPr>
          <p:nvPr>
            <p:ph type="dt" sz="half" idx="10"/>
          </p:nvPr>
        </p:nvSpPr>
        <p:spPr/>
        <p:txBody>
          <a:bodyPr/>
          <a:lstStyle/>
          <a:p>
            <a:fld id="{B10EC7C9-D5D6-4B54-82E4-F9E0EBB94A8A}" type="datetime1">
              <a:rPr lang="en-US" smtClean="0"/>
              <a:t>10/25/2024</a:t>
            </a:fld>
            <a:endParaRPr lang="en-US" dirty="0"/>
          </a:p>
        </p:txBody>
      </p:sp>
      <p:sp>
        <p:nvSpPr>
          <p:cNvPr id="6" name="Slide Number Placeholder 5">
            <a:extLst>
              <a:ext uri="{FF2B5EF4-FFF2-40B4-BE49-F238E27FC236}">
                <a16:creationId xmlns:a16="http://schemas.microsoft.com/office/drawing/2014/main" id="{2AAAA714-C348-AB7B-EA13-BEAEE644067F}"/>
              </a:ext>
            </a:extLst>
          </p:cNvPr>
          <p:cNvSpPr>
            <a:spLocks noGrp="1"/>
          </p:cNvSpPr>
          <p:nvPr>
            <p:ph type="sldNum" sz="quarter" idx="12"/>
          </p:nvPr>
        </p:nvSpPr>
        <p:spPr/>
        <p:txBody>
          <a:bodyPr/>
          <a:lstStyle/>
          <a:p>
            <a:fld id="{1AB6565D-0FBC-433A-BBE0-7EB3672724A4}" type="slidenum">
              <a:rPr lang="en-US" smtClean="0"/>
              <a:t>5</a:t>
            </a:fld>
            <a:endParaRPr lang="en-US"/>
          </a:p>
        </p:txBody>
      </p:sp>
      <p:sp>
        <p:nvSpPr>
          <p:cNvPr id="7" name="Footer Placeholder 6">
            <a:extLst>
              <a:ext uri="{FF2B5EF4-FFF2-40B4-BE49-F238E27FC236}">
                <a16:creationId xmlns:a16="http://schemas.microsoft.com/office/drawing/2014/main" id="{78EE0AFA-2A3D-F473-FF03-D9893A3346AF}"/>
              </a:ext>
            </a:extLst>
          </p:cNvPr>
          <p:cNvSpPr>
            <a:spLocks noGrp="1"/>
          </p:cNvSpPr>
          <p:nvPr>
            <p:ph type="ftr" sz="quarter" idx="11"/>
          </p:nvPr>
        </p:nvSpPr>
        <p:spPr>
          <a:xfrm>
            <a:off x="4038600" y="6356350"/>
            <a:ext cx="4369676" cy="365125"/>
          </a:xfrm>
        </p:spPr>
        <p:txBody>
          <a:bodyPr/>
          <a:lstStyle/>
          <a:p>
            <a:r>
              <a:rPr lang="en-US" dirty="0"/>
              <a:t>Comprehensive Testing Framework for E-Commerce Websites</a:t>
            </a:r>
          </a:p>
        </p:txBody>
      </p:sp>
      <p:grpSp>
        <p:nvGrpSpPr>
          <p:cNvPr id="12" name="Group 11">
            <a:extLst>
              <a:ext uri="{FF2B5EF4-FFF2-40B4-BE49-F238E27FC236}">
                <a16:creationId xmlns:a16="http://schemas.microsoft.com/office/drawing/2014/main" id="{BC7BD9B4-A181-25D1-9656-47C8F831B583}"/>
              </a:ext>
            </a:extLst>
          </p:cNvPr>
          <p:cNvGrpSpPr/>
          <p:nvPr/>
        </p:nvGrpSpPr>
        <p:grpSpPr>
          <a:xfrm>
            <a:off x="10921562" y="99023"/>
            <a:ext cx="1054293" cy="947582"/>
            <a:chOff x="249621" y="939853"/>
            <a:chExt cx="4844219" cy="4353910"/>
          </a:xfrm>
        </p:grpSpPr>
        <p:pic>
          <p:nvPicPr>
            <p:cNvPr id="10" name="Picture 9" descr="A logo with a circle and a letter&#10;&#10;Description automatically generated with medium confidence">
              <a:extLst>
                <a:ext uri="{FF2B5EF4-FFF2-40B4-BE49-F238E27FC236}">
                  <a16:creationId xmlns:a16="http://schemas.microsoft.com/office/drawing/2014/main" id="{9C92517A-83FD-C96C-585A-B43981BFE9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621" y="939853"/>
              <a:ext cx="4353910" cy="4353910"/>
            </a:xfrm>
            <a:prstGeom prst="ellipse">
              <a:avLst/>
            </a:prstGeom>
          </p:spPr>
        </p:pic>
        <p:sp>
          <p:nvSpPr>
            <p:cNvPr id="11" name="Rectangle 10">
              <a:extLst>
                <a:ext uri="{FF2B5EF4-FFF2-40B4-BE49-F238E27FC236}">
                  <a16:creationId xmlns:a16="http://schemas.microsoft.com/office/drawing/2014/main" id="{6DD6DA0B-E58B-A9C9-94FA-4A49947F86DC}"/>
                </a:ext>
              </a:extLst>
            </p:cNvPr>
            <p:cNvSpPr/>
            <p:nvPr/>
          </p:nvSpPr>
          <p:spPr>
            <a:xfrm rot="18290653">
              <a:off x="3996520" y="3358415"/>
              <a:ext cx="331423" cy="1863217"/>
            </a:xfrm>
            <a:prstGeom prst="rect">
              <a:avLst/>
            </a:prstGeom>
            <a:gradFill>
              <a:gsLst>
                <a:gs pos="27000">
                  <a:srgbClr val="3D726E"/>
                </a:gs>
                <a:gs pos="54000">
                  <a:schemeClr val="accent1">
                    <a:lumMod val="45000"/>
                    <a:lumOff val="55000"/>
                  </a:schemeClr>
                </a:gs>
                <a:gs pos="83000">
                  <a:srgbClr val="365E63"/>
                </a:gs>
                <a:gs pos="100000">
                  <a:srgbClr val="20394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34" name="Picture 10" descr="الاتصالات تُطلق مبادرة رواد مصر الرقمية لتمكين مستقبل التكنولوجيا ..تفاصيل">
            <a:extLst>
              <a:ext uri="{FF2B5EF4-FFF2-40B4-BE49-F238E27FC236}">
                <a16:creationId xmlns:a16="http://schemas.microsoft.com/office/drawing/2014/main" id="{FC264286-155B-17D4-FDBC-14838CF26D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59006" y="0"/>
            <a:ext cx="1171591" cy="1077108"/>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A3160AC4-EA90-AB49-5751-13425996C6F1}"/>
              </a:ext>
            </a:extLst>
          </p:cNvPr>
          <p:cNvSpPr txBox="1"/>
          <p:nvPr/>
        </p:nvSpPr>
        <p:spPr>
          <a:xfrm>
            <a:off x="437806" y="280426"/>
            <a:ext cx="6131160" cy="584775"/>
          </a:xfrm>
          <a:prstGeom prst="rect">
            <a:avLst/>
          </a:prstGeom>
          <a:noFill/>
        </p:spPr>
        <p:txBody>
          <a:bodyPr wrap="square" rtlCol="0">
            <a:spAutoFit/>
          </a:bodyPr>
          <a:lstStyle/>
          <a:p>
            <a:r>
              <a:rPr lang="en-US" sz="3200" dirty="0">
                <a:solidFill>
                  <a:schemeClr val="bg1"/>
                </a:solidFill>
              </a:rPr>
              <a:t>Why we choose Integration</a:t>
            </a:r>
          </a:p>
        </p:txBody>
      </p:sp>
      <p:cxnSp>
        <p:nvCxnSpPr>
          <p:cNvPr id="15" name="Straight Connector 14">
            <a:extLst>
              <a:ext uri="{FF2B5EF4-FFF2-40B4-BE49-F238E27FC236}">
                <a16:creationId xmlns:a16="http://schemas.microsoft.com/office/drawing/2014/main" id="{E994AC37-444E-9768-5524-A59B542018C4}"/>
              </a:ext>
            </a:extLst>
          </p:cNvPr>
          <p:cNvCxnSpPr>
            <a:cxnSpLocks/>
          </p:cNvCxnSpPr>
          <p:nvPr/>
        </p:nvCxnSpPr>
        <p:spPr>
          <a:xfrm>
            <a:off x="0" y="6356350"/>
            <a:ext cx="12192000" cy="0"/>
          </a:xfrm>
          <a:prstGeom prst="line">
            <a:avLst/>
          </a:prstGeom>
          <a:ln w="47625">
            <a:gradFill>
              <a:gsLst>
                <a:gs pos="0">
                  <a:srgbClr val="0DA078"/>
                </a:gs>
                <a:gs pos="51000">
                  <a:srgbClr val="ACBDC5"/>
                </a:gs>
                <a:gs pos="83000">
                  <a:srgbClr val="0DA0B4"/>
                </a:gs>
                <a:gs pos="100000">
                  <a:schemeClr val="accent1">
                    <a:lumMod val="30000"/>
                    <a:lumOff val="70000"/>
                  </a:schemeClr>
                </a:gs>
              </a:gsLst>
              <a:lin ang="0" scaled="0"/>
            </a:gradFill>
          </a:ln>
        </p:spPr>
        <p:style>
          <a:lnRef idx="2">
            <a:schemeClr val="accent1"/>
          </a:lnRef>
          <a:fillRef idx="0">
            <a:schemeClr val="accent1"/>
          </a:fillRef>
          <a:effectRef idx="1">
            <a:schemeClr val="accent1"/>
          </a:effectRef>
          <a:fontRef idx="minor">
            <a:schemeClr val="tx1"/>
          </a:fontRef>
        </p:style>
      </p:cxnSp>
      <p:sp>
        <p:nvSpPr>
          <p:cNvPr id="3" name="TextBox 2">
            <a:extLst>
              <a:ext uri="{FF2B5EF4-FFF2-40B4-BE49-F238E27FC236}">
                <a16:creationId xmlns:a16="http://schemas.microsoft.com/office/drawing/2014/main" id="{0575BDDE-6107-A75A-CBCB-CA05F3068821}"/>
              </a:ext>
            </a:extLst>
          </p:cNvPr>
          <p:cNvSpPr txBox="1"/>
          <p:nvPr/>
        </p:nvSpPr>
        <p:spPr>
          <a:xfrm>
            <a:off x="187642" y="1585611"/>
            <a:ext cx="6846204" cy="3416320"/>
          </a:xfrm>
          <a:prstGeom prst="rect">
            <a:avLst/>
          </a:prstGeom>
          <a:noFill/>
        </p:spPr>
        <p:txBody>
          <a:bodyPr wrap="square" rtlCol="0">
            <a:spAutoFit/>
          </a:bodyPr>
          <a:lstStyle/>
          <a:p>
            <a:pPr marL="342900" indent="-342900">
              <a:buFont typeface="Arial" panose="020B0604020202020204" pitchFamily="34" charset="0"/>
              <a:buChar char="•"/>
            </a:pPr>
            <a:r>
              <a:rPr lang="en-US" sz="2400" b="1" dirty="0"/>
              <a:t>Enhanced Planning Skills</a:t>
            </a:r>
          </a:p>
          <a:p>
            <a:pPr marL="342900" indent="-342900">
              <a:buFont typeface="Arial" panose="020B0604020202020204" pitchFamily="34" charset="0"/>
              <a:buChar char="•"/>
            </a:pPr>
            <a:r>
              <a:rPr lang="en-US" sz="2400" b="1" dirty="0"/>
              <a:t>Real-World Collaboration</a:t>
            </a:r>
          </a:p>
          <a:p>
            <a:pPr marL="342900" indent="-342900">
              <a:buFont typeface="Arial" panose="020B0604020202020204" pitchFamily="34" charset="0"/>
              <a:buChar char="•"/>
            </a:pPr>
            <a:r>
              <a:rPr lang="en-US" sz="2400" b="1" dirty="0"/>
              <a:t>Comprehensive Understanding</a:t>
            </a:r>
          </a:p>
          <a:p>
            <a:pPr marL="342900" indent="-342900">
              <a:buFont typeface="Arial" panose="020B0604020202020204" pitchFamily="34" charset="0"/>
              <a:buChar char="•"/>
            </a:pPr>
            <a:r>
              <a:rPr lang="en-US" sz="2400" b="1" dirty="0"/>
              <a:t>Project Management Experience</a:t>
            </a:r>
          </a:p>
          <a:p>
            <a:endParaRPr lang="en-US" sz="2400" dirty="0"/>
          </a:p>
          <a:p>
            <a:r>
              <a:rPr lang="en-US" sz="2400" dirty="0"/>
              <a:t>This collaborative approach not only enhances technical skills but also prepares participants for the multidisciplinary coordination required in professional software projects.</a:t>
            </a:r>
          </a:p>
        </p:txBody>
      </p:sp>
      <mc:AlternateContent xmlns:mc="http://schemas.openxmlformats.org/markup-compatibility/2006">
        <mc:Choice xmlns:am3d="http://schemas.microsoft.com/office/drawing/2017/model3d" Requires="am3d">
          <p:graphicFrame>
            <p:nvGraphicFramePr>
              <p:cNvPr id="2" name="3D Model 1">
                <a:extLst>
                  <a:ext uri="{FF2B5EF4-FFF2-40B4-BE49-F238E27FC236}">
                    <a16:creationId xmlns:a16="http://schemas.microsoft.com/office/drawing/2014/main" id="{CA121B5C-51DA-C985-D5D0-DE2E9C50711B}"/>
                  </a:ext>
                </a:extLst>
              </p:cNvPr>
              <p:cNvGraphicFramePr>
                <a:graphicFrameLocks noChangeAspect="1"/>
              </p:cNvGraphicFramePr>
              <p:nvPr>
                <p:extLst>
                  <p:ext uri="{D42A27DB-BD31-4B8C-83A1-F6EECF244321}">
                    <p14:modId xmlns:p14="http://schemas.microsoft.com/office/powerpoint/2010/main" val="2757730930"/>
                  </p:ext>
                </p:extLst>
              </p:nvPr>
            </p:nvGraphicFramePr>
            <p:xfrm rot="6629051">
              <a:off x="11594631" y="3603776"/>
              <a:ext cx="2927347" cy="1251079"/>
            </p:xfrm>
            <a:graphic>
              <a:graphicData uri="http://schemas.microsoft.com/office/drawing/2017/model3d">
                <am3d:model3d r:embed="rId4">
                  <am3d:spPr>
                    <a:xfrm rot="6629051">
                      <a:off x="0" y="0"/>
                      <a:ext cx="2927347" cy="1251079"/>
                    </a:xfrm>
                    <a:prstGeom prst="rect">
                      <a:avLst/>
                    </a:prstGeom>
                  </am3d:spPr>
                  <am3d:camera>
                    <am3d:pos x="0" y="0" z="51222802"/>
                    <am3d:up dx="0" dy="36000000" dz="0"/>
                    <am3d:lookAt x="0" y="0" z="0"/>
                    <am3d:perspective fov="2700000"/>
                  </am3d:camera>
                  <am3d:trans>
                    <am3d:meterPerModelUnit n="35193" d="1000000"/>
                    <am3d:preTrans dx="18000000" dy="0" dz="0"/>
                    <am3d:scale>
                      <am3d:sx n="1000000" d="1000000"/>
                      <am3d:sy n="1000000" d="1000000"/>
                      <am3d:sz n="1000000" d="1000000"/>
                    </am3d:scale>
                    <am3d:rot ax="16200000"/>
                    <am3d:postTrans dx="0" dy="0" dz="0"/>
                  </am3d:trans>
                  <am3d:raster rName="Office3DRenderer" rVer="16.0.8326">
                    <am3d:blip r:embed="rId5"/>
                  </am3d:raster>
                  <am3d:objViewport viewportSz="338112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a:extLst>
                  <a:ext uri="{FF2B5EF4-FFF2-40B4-BE49-F238E27FC236}">
                    <a16:creationId xmlns:a16="http://schemas.microsoft.com/office/drawing/2014/main" id="{CA121B5C-51DA-C985-D5D0-DE2E9C50711B}"/>
                  </a:ext>
                </a:extLst>
              </p:cNvPr>
              <p:cNvPicPr>
                <a:picLocks noGrp="1" noRot="1" noChangeAspect="1" noMove="1" noResize="1" noEditPoints="1" noAdjustHandles="1" noChangeArrowheads="1" noChangeShapeType="1" noCrop="1"/>
              </p:cNvPicPr>
              <p:nvPr/>
            </p:nvPicPr>
            <p:blipFill>
              <a:blip r:embed="rId5"/>
              <a:stretch>
                <a:fillRect/>
              </a:stretch>
            </p:blipFill>
            <p:spPr>
              <a:xfrm rot="6629051">
                <a:off x="11594631" y="3603776"/>
                <a:ext cx="2927347" cy="1251079"/>
              </a:xfrm>
              <a:prstGeom prst="rect">
                <a:avLst/>
              </a:prstGeom>
            </p:spPr>
          </p:pic>
        </mc:Fallback>
      </mc:AlternateContent>
      <p:grpSp>
        <p:nvGrpSpPr>
          <p:cNvPr id="19" name="Group 18">
            <a:extLst>
              <a:ext uri="{FF2B5EF4-FFF2-40B4-BE49-F238E27FC236}">
                <a16:creationId xmlns:a16="http://schemas.microsoft.com/office/drawing/2014/main" id="{8A51BEA5-08F3-D909-FADB-5B2328402BF1}"/>
              </a:ext>
            </a:extLst>
          </p:cNvPr>
          <p:cNvGrpSpPr/>
          <p:nvPr/>
        </p:nvGrpSpPr>
        <p:grpSpPr>
          <a:xfrm>
            <a:off x="7713786" y="1614111"/>
            <a:ext cx="3609058" cy="3609058"/>
            <a:chOff x="7713786" y="1614111"/>
            <a:chExt cx="3609058" cy="3609058"/>
          </a:xfrm>
        </p:grpSpPr>
        <p:pic>
          <p:nvPicPr>
            <p:cNvPr id="2053" name="Picture 5" descr="Collaboration 3D Color icon | Freepik">
              <a:extLst>
                <a:ext uri="{FF2B5EF4-FFF2-40B4-BE49-F238E27FC236}">
                  <a16:creationId xmlns:a16="http://schemas.microsoft.com/office/drawing/2014/main" id="{A1DFBE8E-3A11-649C-A999-98F4CC62149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13786" y="1614111"/>
              <a:ext cx="3609058" cy="3609058"/>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8D35E9EC-5207-A05C-84C1-A68340A1B8A6}"/>
                </a:ext>
              </a:extLst>
            </p:cNvPr>
            <p:cNvSpPr txBox="1"/>
            <p:nvPr/>
          </p:nvSpPr>
          <p:spPr>
            <a:xfrm>
              <a:off x="8455400" y="3175212"/>
              <a:ext cx="1160465" cy="461665"/>
            </a:xfrm>
            <a:prstGeom prst="rect">
              <a:avLst/>
            </a:prstGeom>
            <a:noFill/>
          </p:spPr>
          <p:txBody>
            <a:bodyPr wrap="square" rtlCol="0">
              <a:spAutoFit/>
            </a:bodyPr>
            <a:lstStyle/>
            <a:p>
              <a:r>
                <a:rPr lang="en-US" sz="2400" b="1" dirty="0">
                  <a:solidFill>
                    <a:schemeClr val="bg1"/>
                  </a:solidFill>
                </a:rPr>
                <a:t>Testing</a:t>
              </a:r>
            </a:p>
          </p:txBody>
        </p:sp>
        <p:sp>
          <p:nvSpPr>
            <p:cNvPr id="18" name="TextBox 17">
              <a:extLst>
                <a:ext uri="{FF2B5EF4-FFF2-40B4-BE49-F238E27FC236}">
                  <a16:creationId xmlns:a16="http://schemas.microsoft.com/office/drawing/2014/main" id="{F6EBD2AB-B177-7AF9-FC08-F7436B32D545}"/>
                </a:ext>
              </a:extLst>
            </p:cNvPr>
            <p:cNvSpPr txBox="1"/>
            <p:nvPr/>
          </p:nvSpPr>
          <p:spPr>
            <a:xfrm>
              <a:off x="9966722" y="3187806"/>
              <a:ext cx="863875" cy="461665"/>
            </a:xfrm>
            <a:prstGeom prst="rect">
              <a:avLst/>
            </a:prstGeom>
            <a:noFill/>
          </p:spPr>
          <p:txBody>
            <a:bodyPr wrap="square" rtlCol="0">
              <a:spAutoFit/>
            </a:bodyPr>
            <a:lstStyle/>
            <a:p>
              <a:r>
                <a:rPr lang="en-US" sz="2400" b="1" dirty="0">
                  <a:solidFill>
                    <a:schemeClr val="bg1"/>
                  </a:solidFill>
                </a:rPr>
                <a:t>DEV</a:t>
              </a:r>
            </a:p>
          </p:txBody>
        </p:sp>
      </p:grpSp>
    </p:spTree>
    <p:extLst>
      <p:ext uri="{BB962C8B-B14F-4D97-AF65-F5344CB8AC3E}">
        <p14:creationId xmlns:p14="http://schemas.microsoft.com/office/powerpoint/2010/main" val="2423691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barn(outVertical)">
                                      <p:cBhvr>
                                        <p:cTn id="7"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489D97-9335-E3D4-6789-321AB622D407}"/>
              </a:ext>
            </a:extLst>
          </p:cNvPr>
          <p:cNvSpPr/>
          <p:nvPr/>
        </p:nvSpPr>
        <p:spPr>
          <a:xfrm>
            <a:off x="0" y="0"/>
            <a:ext cx="12192000" cy="1145628"/>
          </a:xfrm>
          <a:prstGeom prst="rect">
            <a:avLst/>
          </a:prstGeom>
          <a:solidFill>
            <a:srgbClr val="0DA07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ate Placeholder 4">
            <a:extLst>
              <a:ext uri="{FF2B5EF4-FFF2-40B4-BE49-F238E27FC236}">
                <a16:creationId xmlns:a16="http://schemas.microsoft.com/office/drawing/2014/main" id="{99A6C533-44AD-EA4A-7A6E-B0EE9FCD6982}"/>
              </a:ext>
            </a:extLst>
          </p:cNvPr>
          <p:cNvSpPr>
            <a:spLocks noGrp="1"/>
          </p:cNvSpPr>
          <p:nvPr>
            <p:ph type="dt" sz="half" idx="10"/>
          </p:nvPr>
        </p:nvSpPr>
        <p:spPr/>
        <p:txBody>
          <a:bodyPr/>
          <a:lstStyle/>
          <a:p>
            <a:fld id="{B10EC7C9-D5D6-4B54-82E4-F9E0EBB94A8A}" type="datetime1">
              <a:rPr lang="en-US" smtClean="0"/>
              <a:t>10/25/2024</a:t>
            </a:fld>
            <a:endParaRPr lang="en-US" dirty="0"/>
          </a:p>
        </p:txBody>
      </p:sp>
      <p:sp>
        <p:nvSpPr>
          <p:cNvPr id="6" name="Slide Number Placeholder 5">
            <a:extLst>
              <a:ext uri="{FF2B5EF4-FFF2-40B4-BE49-F238E27FC236}">
                <a16:creationId xmlns:a16="http://schemas.microsoft.com/office/drawing/2014/main" id="{2AAAA714-C348-AB7B-EA13-BEAEE644067F}"/>
              </a:ext>
            </a:extLst>
          </p:cNvPr>
          <p:cNvSpPr>
            <a:spLocks noGrp="1"/>
          </p:cNvSpPr>
          <p:nvPr>
            <p:ph type="sldNum" sz="quarter" idx="12"/>
          </p:nvPr>
        </p:nvSpPr>
        <p:spPr/>
        <p:txBody>
          <a:bodyPr/>
          <a:lstStyle/>
          <a:p>
            <a:fld id="{1AB6565D-0FBC-433A-BBE0-7EB3672724A4}" type="slidenum">
              <a:rPr lang="en-US" smtClean="0"/>
              <a:t>6</a:t>
            </a:fld>
            <a:endParaRPr lang="en-US"/>
          </a:p>
        </p:txBody>
      </p:sp>
      <p:sp>
        <p:nvSpPr>
          <p:cNvPr id="7" name="Footer Placeholder 6">
            <a:extLst>
              <a:ext uri="{FF2B5EF4-FFF2-40B4-BE49-F238E27FC236}">
                <a16:creationId xmlns:a16="http://schemas.microsoft.com/office/drawing/2014/main" id="{78EE0AFA-2A3D-F473-FF03-D9893A3346AF}"/>
              </a:ext>
            </a:extLst>
          </p:cNvPr>
          <p:cNvSpPr>
            <a:spLocks noGrp="1"/>
          </p:cNvSpPr>
          <p:nvPr>
            <p:ph type="ftr" sz="quarter" idx="11"/>
          </p:nvPr>
        </p:nvSpPr>
        <p:spPr>
          <a:xfrm>
            <a:off x="4038600" y="6356350"/>
            <a:ext cx="4369676" cy="365125"/>
          </a:xfrm>
        </p:spPr>
        <p:txBody>
          <a:bodyPr/>
          <a:lstStyle/>
          <a:p>
            <a:r>
              <a:rPr lang="en-US" dirty="0"/>
              <a:t>Comprehensive Testing Framework for E-Commerce Websites</a:t>
            </a:r>
          </a:p>
        </p:txBody>
      </p:sp>
      <p:grpSp>
        <p:nvGrpSpPr>
          <p:cNvPr id="12" name="Group 11">
            <a:extLst>
              <a:ext uri="{FF2B5EF4-FFF2-40B4-BE49-F238E27FC236}">
                <a16:creationId xmlns:a16="http://schemas.microsoft.com/office/drawing/2014/main" id="{BC7BD9B4-A181-25D1-9656-47C8F831B583}"/>
              </a:ext>
            </a:extLst>
          </p:cNvPr>
          <p:cNvGrpSpPr/>
          <p:nvPr/>
        </p:nvGrpSpPr>
        <p:grpSpPr>
          <a:xfrm>
            <a:off x="10921562" y="99023"/>
            <a:ext cx="1054293" cy="947582"/>
            <a:chOff x="249621" y="939853"/>
            <a:chExt cx="4844219" cy="4353910"/>
          </a:xfrm>
        </p:grpSpPr>
        <p:pic>
          <p:nvPicPr>
            <p:cNvPr id="10" name="Picture 9" descr="A logo with a circle and a letter&#10;&#10;Description automatically generated with medium confidence">
              <a:extLst>
                <a:ext uri="{FF2B5EF4-FFF2-40B4-BE49-F238E27FC236}">
                  <a16:creationId xmlns:a16="http://schemas.microsoft.com/office/drawing/2014/main" id="{9C92517A-83FD-C96C-585A-B43981BFE9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621" y="939853"/>
              <a:ext cx="4353910" cy="4353910"/>
            </a:xfrm>
            <a:prstGeom prst="ellipse">
              <a:avLst/>
            </a:prstGeom>
          </p:spPr>
        </p:pic>
        <p:sp>
          <p:nvSpPr>
            <p:cNvPr id="11" name="Rectangle 10">
              <a:extLst>
                <a:ext uri="{FF2B5EF4-FFF2-40B4-BE49-F238E27FC236}">
                  <a16:creationId xmlns:a16="http://schemas.microsoft.com/office/drawing/2014/main" id="{6DD6DA0B-E58B-A9C9-94FA-4A49947F86DC}"/>
                </a:ext>
              </a:extLst>
            </p:cNvPr>
            <p:cNvSpPr/>
            <p:nvPr/>
          </p:nvSpPr>
          <p:spPr>
            <a:xfrm rot="18290653">
              <a:off x="3996520" y="3358415"/>
              <a:ext cx="331423" cy="1863217"/>
            </a:xfrm>
            <a:prstGeom prst="rect">
              <a:avLst/>
            </a:prstGeom>
            <a:gradFill>
              <a:gsLst>
                <a:gs pos="27000">
                  <a:srgbClr val="3D726E"/>
                </a:gs>
                <a:gs pos="54000">
                  <a:schemeClr val="accent1">
                    <a:lumMod val="45000"/>
                    <a:lumOff val="55000"/>
                  </a:schemeClr>
                </a:gs>
                <a:gs pos="83000">
                  <a:srgbClr val="365E63"/>
                </a:gs>
                <a:gs pos="100000">
                  <a:srgbClr val="20394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34" name="Picture 10" descr="الاتصالات تُطلق مبادرة رواد مصر الرقمية لتمكين مستقبل التكنولوجيا ..تفاصيل">
            <a:extLst>
              <a:ext uri="{FF2B5EF4-FFF2-40B4-BE49-F238E27FC236}">
                <a16:creationId xmlns:a16="http://schemas.microsoft.com/office/drawing/2014/main" id="{FC264286-155B-17D4-FDBC-14838CF26D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59006" y="0"/>
            <a:ext cx="1171591" cy="1077108"/>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A3160AC4-EA90-AB49-5751-13425996C6F1}"/>
              </a:ext>
            </a:extLst>
          </p:cNvPr>
          <p:cNvSpPr txBox="1"/>
          <p:nvPr/>
        </p:nvSpPr>
        <p:spPr>
          <a:xfrm>
            <a:off x="437806" y="280426"/>
            <a:ext cx="6942708" cy="584775"/>
          </a:xfrm>
          <a:prstGeom prst="rect">
            <a:avLst/>
          </a:prstGeom>
          <a:noFill/>
        </p:spPr>
        <p:txBody>
          <a:bodyPr wrap="square" rtlCol="0">
            <a:spAutoFit/>
          </a:bodyPr>
          <a:lstStyle/>
          <a:p>
            <a:r>
              <a:rPr lang="en-US" sz="3200" dirty="0">
                <a:solidFill>
                  <a:schemeClr val="bg1"/>
                </a:solidFill>
              </a:rPr>
              <a:t>Goals &amp; Motivation for the Project:</a:t>
            </a:r>
          </a:p>
        </p:txBody>
      </p:sp>
      <p:cxnSp>
        <p:nvCxnSpPr>
          <p:cNvPr id="15" name="Straight Connector 14">
            <a:extLst>
              <a:ext uri="{FF2B5EF4-FFF2-40B4-BE49-F238E27FC236}">
                <a16:creationId xmlns:a16="http://schemas.microsoft.com/office/drawing/2014/main" id="{E994AC37-444E-9768-5524-A59B542018C4}"/>
              </a:ext>
            </a:extLst>
          </p:cNvPr>
          <p:cNvCxnSpPr>
            <a:cxnSpLocks/>
          </p:cNvCxnSpPr>
          <p:nvPr/>
        </p:nvCxnSpPr>
        <p:spPr>
          <a:xfrm>
            <a:off x="0" y="6356350"/>
            <a:ext cx="12192000" cy="0"/>
          </a:xfrm>
          <a:prstGeom prst="line">
            <a:avLst/>
          </a:prstGeom>
          <a:ln w="47625">
            <a:gradFill>
              <a:gsLst>
                <a:gs pos="0">
                  <a:srgbClr val="0DA078"/>
                </a:gs>
                <a:gs pos="51000">
                  <a:srgbClr val="ACBDC5"/>
                </a:gs>
                <a:gs pos="83000">
                  <a:srgbClr val="0DA0B4"/>
                </a:gs>
                <a:gs pos="100000">
                  <a:schemeClr val="accent1">
                    <a:lumMod val="30000"/>
                    <a:lumOff val="70000"/>
                  </a:schemeClr>
                </a:gs>
              </a:gsLst>
              <a:lin ang="0" scaled="0"/>
            </a:gradFill>
          </a:ln>
        </p:spPr>
        <p:style>
          <a:lnRef idx="2">
            <a:schemeClr val="accent1"/>
          </a:lnRef>
          <a:fillRef idx="0">
            <a:schemeClr val="accent1"/>
          </a:fillRef>
          <a:effectRef idx="1">
            <a:schemeClr val="accent1"/>
          </a:effectRef>
          <a:fontRef idx="minor">
            <a:schemeClr val="tx1"/>
          </a:fontRef>
        </p:style>
      </p:cxnSp>
      <p:sp>
        <p:nvSpPr>
          <p:cNvPr id="3" name="TextBox 2">
            <a:extLst>
              <a:ext uri="{FF2B5EF4-FFF2-40B4-BE49-F238E27FC236}">
                <a16:creationId xmlns:a16="http://schemas.microsoft.com/office/drawing/2014/main" id="{0575BDDE-6107-A75A-CBCB-CA05F3068821}"/>
              </a:ext>
            </a:extLst>
          </p:cNvPr>
          <p:cNvSpPr txBox="1"/>
          <p:nvPr/>
        </p:nvSpPr>
        <p:spPr>
          <a:xfrm>
            <a:off x="187642" y="1682631"/>
            <a:ext cx="5113701" cy="4493538"/>
          </a:xfrm>
          <a:prstGeom prst="rect">
            <a:avLst/>
          </a:prstGeom>
          <a:noFill/>
        </p:spPr>
        <p:txBody>
          <a:bodyPr wrap="square" rtlCol="0">
            <a:spAutoFit/>
          </a:bodyPr>
          <a:lstStyle/>
          <a:p>
            <a:pPr marL="342900" indent="-342900" algn="just">
              <a:buFont typeface="Arial" panose="020B0604020202020204" pitchFamily="34" charset="0"/>
              <a:buChar char="•"/>
            </a:pPr>
            <a:r>
              <a:rPr lang="en-US" sz="2200" b="1" dirty="0"/>
              <a:t>Ensure Software Quality:</a:t>
            </a:r>
            <a:r>
              <a:rPr lang="en-US" sz="2200" dirty="0"/>
              <a:t> Implement a robust testing process to verify the functionality, security, and performance of the web application.</a:t>
            </a:r>
          </a:p>
          <a:p>
            <a:pPr marL="342900" indent="-342900" algn="just">
              <a:buFont typeface="Arial" panose="020B0604020202020204" pitchFamily="34" charset="0"/>
              <a:buChar char="•"/>
            </a:pPr>
            <a:r>
              <a:rPr lang="en-US" sz="2200" b="1" dirty="0"/>
              <a:t>Early Defect Detection:</a:t>
            </a:r>
            <a:r>
              <a:rPr lang="en-US" sz="2200" dirty="0"/>
              <a:t> Identify defects early in the development cycle to reduce costs and improve product quality.</a:t>
            </a:r>
          </a:p>
          <a:p>
            <a:pPr marL="342900" indent="-342900" algn="just">
              <a:buFont typeface="Arial" panose="020B0604020202020204" pitchFamily="34" charset="0"/>
              <a:buChar char="•"/>
            </a:pPr>
            <a:r>
              <a:rPr lang="en-US" sz="2200" b="1" dirty="0"/>
              <a:t>Enhance Collaboration:</a:t>
            </a:r>
            <a:r>
              <a:rPr lang="en-US" sz="2200" dirty="0"/>
              <a:t> Improve communication between developers and testers through integrated workflows, ensuring a smooth software lifecycle.</a:t>
            </a:r>
          </a:p>
        </p:txBody>
      </p:sp>
      <mc:AlternateContent xmlns:mc="http://schemas.openxmlformats.org/markup-compatibility/2006">
        <mc:Choice xmlns:am3d="http://schemas.microsoft.com/office/drawing/2017/model3d" Requires="am3d">
          <p:graphicFrame>
            <p:nvGraphicFramePr>
              <p:cNvPr id="2" name="3D Model 1">
                <a:extLst>
                  <a:ext uri="{FF2B5EF4-FFF2-40B4-BE49-F238E27FC236}">
                    <a16:creationId xmlns:a16="http://schemas.microsoft.com/office/drawing/2014/main" id="{CA121B5C-51DA-C985-D5D0-DE2E9C50711B}"/>
                  </a:ext>
                </a:extLst>
              </p:cNvPr>
              <p:cNvGraphicFramePr>
                <a:graphicFrameLocks noChangeAspect="1"/>
              </p:cNvGraphicFramePr>
              <p:nvPr/>
            </p:nvGraphicFramePr>
            <p:xfrm rot="6629051">
              <a:off x="11594631" y="3603776"/>
              <a:ext cx="2927347" cy="1251079"/>
            </p:xfrm>
            <a:graphic>
              <a:graphicData uri="http://schemas.microsoft.com/office/drawing/2017/model3d">
                <am3d:model3d r:embed="rId4">
                  <am3d:spPr>
                    <a:xfrm rot="6629051">
                      <a:off x="0" y="0"/>
                      <a:ext cx="2927347" cy="1251079"/>
                    </a:xfrm>
                    <a:prstGeom prst="rect">
                      <a:avLst/>
                    </a:prstGeom>
                  </am3d:spPr>
                  <am3d:camera>
                    <am3d:pos x="0" y="0" z="51222802"/>
                    <am3d:up dx="0" dy="36000000" dz="0"/>
                    <am3d:lookAt x="0" y="0" z="0"/>
                    <am3d:perspective fov="2700000"/>
                  </am3d:camera>
                  <am3d:trans>
                    <am3d:meterPerModelUnit n="35193" d="1000000"/>
                    <am3d:preTrans dx="18000000" dy="0" dz="0"/>
                    <am3d:scale>
                      <am3d:sx n="1000000" d="1000000"/>
                      <am3d:sy n="1000000" d="1000000"/>
                      <am3d:sz n="1000000" d="1000000"/>
                    </am3d:scale>
                    <am3d:rot ax="16200000"/>
                    <am3d:postTrans dx="0" dy="0" dz="0"/>
                  </am3d:trans>
                  <am3d:raster rName="Office3DRenderer" rVer="16.0.8326">
                    <am3d:blip r:embed="rId5"/>
                  </am3d:raster>
                  <am3d:objViewport viewportSz="338112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a:extLst>
                  <a:ext uri="{FF2B5EF4-FFF2-40B4-BE49-F238E27FC236}">
                    <a16:creationId xmlns:a16="http://schemas.microsoft.com/office/drawing/2014/main" id="{CA121B5C-51DA-C985-D5D0-DE2E9C50711B}"/>
                  </a:ext>
                </a:extLst>
              </p:cNvPr>
              <p:cNvPicPr>
                <a:picLocks noGrp="1" noRot="1" noChangeAspect="1" noMove="1" noResize="1" noEditPoints="1" noAdjustHandles="1" noChangeArrowheads="1" noChangeShapeType="1" noCrop="1"/>
              </p:cNvPicPr>
              <p:nvPr/>
            </p:nvPicPr>
            <p:blipFill>
              <a:blip r:embed="rId5"/>
              <a:stretch>
                <a:fillRect/>
              </a:stretch>
            </p:blipFill>
            <p:spPr>
              <a:xfrm rot="6629051">
                <a:off x="11594631" y="3603776"/>
                <a:ext cx="2927347" cy="1251079"/>
              </a:xfrm>
              <a:prstGeom prst="rect">
                <a:avLst/>
              </a:prstGeom>
            </p:spPr>
          </p:pic>
        </mc:Fallback>
      </mc:AlternateContent>
      <p:sp>
        <p:nvSpPr>
          <p:cNvPr id="16" name="TextBox 15">
            <a:extLst>
              <a:ext uri="{FF2B5EF4-FFF2-40B4-BE49-F238E27FC236}">
                <a16:creationId xmlns:a16="http://schemas.microsoft.com/office/drawing/2014/main" id="{ADBBF251-C0B1-DD11-D579-3F9A71FE645A}"/>
              </a:ext>
            </a:extLst>
          </p:cNvPr>
          <p:cNvSpPr txBox="1"/>
          <p:nvPr/>
        </p:nvSpPr>
        <p:spPr>
          <a:xfrm>
            <a:off x="6096000" y="1682631"/>
            <a:ext cx="5113701" cy="4154984"/>
          </a:xfrm>
          <a:prstGeom prst="rect">
            <a:avLst/>
          </a:prstGeom>
          <a:noFill/>
        </p:spPr>
        <p:txBody>
          <a:bodyPr wrap="square" rtlCol="0">
            <a:spAutoFit/>
          </a:bodyPr>
          <a:lstStyle/>
          <a:p>
            <a:pPr marL="342900" indent="-342900" algn="just">
              <a:buFont typeface="Arial" panose="020B0604020202020204" pitchFamily="34" charset="0"/>
              <a:buChar char="•"/>
            </a:pPr>
            <a:r>
              <a:rPr lang="en-US" sz="2200" b="1" dirty="0"/>
              <a:t>Address Real-World Challenges:</a:t>
            </a:r>
            <a:r>
              <a:rPr lang="en-US" sz="2200" dirty="0"/>
              <a:t> The need for high-quality software is critical in today's digital economy, and many projects suffer from late-stage defect detection and poor testing coverage.</a:t>
            </a:r>
          </a:p>
          <a:p>
            <a:pPr marL="342900" indent="-342900" algn="just">
              <a:buFont typeface="Arial" panose="020B0604020202020204" pitchFamily="34" charset="0"/>
              <a:buChar char="•"/>
            </a:pPr>
            <a:r>
              <a:rPr lang="en-US" sz="2200" b="1" dirty="0"/>
              <a:t>Align with Egypt’s Vision 2030 and DEPI:</a:t>
            </a:r>
            <a:r>
              <a:rPr lang="en-US" sz="2200" dirty="0"/>
              <a:t> The project is motivated by the national goal to develop skilled professionals in the ICT sector, contributing to the growth of the digital economy.</a:t>
            </a:r>
          </a:p>
        </p:txBody>
      </p:sp>
      <p:sp>
        <p:nvSpPr>
          <p:cNvPr id="20" name="TextBox 19">
            <a:extLst>
              <a:ext uri="{FF2B5EF4-FFF2-40B4-BE49-F238E27FC236}">
                <a16:creationId xmlns:a16="http://schemas.microsoft.com/office/drawing/2014/main" id="{742D5CE0-1F77-59E5-02B1-D98E4541F228}"/>
              </a:ext>
            </a:extLst>
          </p:cNvPr>
          <p:cNvSpPr txBox="1"/>
          <p:nvPr/>
        </p:nvSpPr>
        <p:spPr>
          <a:xfrm>
            <a:off x="1809405" y="1210062"/>
            <a:ext cx="1227709" cy="584775"/>
          </a:xfrm>
          <a:prstGeom prst="rect">
            <a:avLst/>
          </a:prstGeom>
          <a:noFill/>
        </p:spPr>
        <p:txBody>
          <a:bodyPr wrap="square" rtlCol="0">
            <a:spAutoFit/>
          </a:bodyPr>
          <a:lstStyle/>
          <a:p>
            <a:r>
              <a:rPr lang="en-US" sz="3200" u="sng" dirty="0">
                <a:solidFill>
                  <a:srgbClr val="235B4C"/>
                </a:solidFill>
              </a:rPr>
              <a:t>Goals </a:t>
            </a:r>
          </a:p>
        </p:txBody>
      </p:sp>
      <p:sp>
        <p:nvSpPr>
          <p:cNvPr id="22" name="TextBox 21">
            <a:extLst>
              <a:ext uri="{FF2B5EF4-FFF2-40B4-BE49-F238E27FC236}">
                <a16:creationId xmlns:a16="http://schemas.microsoft.com/office/drawing/2014/main" id="{9934C20E-88D7-A297-6489-CA7E600D3B30}"/>
              </a:ext>
            </a:extLst>
          </p:cNvPr>
          <p:cNvSpPr txBox="1"/>
          <p:nvPr/>
        </p:nvSpPr>
        <p:spPr>
          <a:xfrm>
            <a:off x="7897482" y="1210062"/>
            <a:ext cx="2280661" cy="584775"/>
          </a:xfrm>
          <a:prstGeom prst="rect">
            <a:avLst/>
          </a:prstGeom>
          <a:noFill/>
        </p:spPr>
        <p:txBody>
          <a:bodyPr wrap="square" rtlCol="0">
            <a:spAutoFit/>
          </a:bodyPr>
          <a:lstStyle/>
          <a:p>
            <a:r>
              <a:rPr lang="en-US" sz="3200" u="sng" dirty="0">
                <a:solidFill>
                  <a:srgbClr val="235B4C"/>
                </a:solidFill>
              </a:rPr>
              <a:t>Motivations</a:t>
            </a:r>
          </a:p>
        </p:txBody>
      </p:sp>
    </p:spTree>
    <p:extLst>
      <p:ext uri="{BB962C8B-B14F-4D97-AF65-F5344CB8AC3E}">
        <p14:creationId xmlns:p14="http://schemas.microsoft.com/office/powerpoint/2010/main" val="39945275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Agile Testing-Click2Cloud Technology Services India Privat">
            <a:extLst>
              <a:ext uri="{FF2B5EF4-FFF2-40B4-BE49-F238E27FC236}">
                <a16:creationId xmlns:a16="http://schemas.microsoft.com/office/drawing/2014/main" id="{7BA8E385-68C2-1168-B30C-F17C024A94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85636" y="3561250"/>
            <a:ext cx="3016324" cy="301632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91489D97-9335-E3D4-6789-321AB622D407}"/>
              </a:ext>
            </a:extLst>
          </p:cNvPr>
          <p:cNvSpPr/>
          <p:nvPr/>
        </p:nvSpPr>
        <p:spPr>
          <a:xfrm>
            <a:off x="0" y="0"/>
            <a:ext cx="12192000" cy="1145628"/>
          </a:xfrm>
          <a:prstGeom prst="rect">
            <a:avLst/>
          </a:prstGeom>
          <a:solidFill>
            <a:srgbClr val="0DA07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ate Placeholder 4">
            <a:extLst>
              <a:ext uri="{FF2B5EF4-FFF2-40B4-BE49-F238E27FC236}">
                <a16:creationId xmlns:a16="http://schemas.microsoft.com/office/drawing/2014/main" id="{99A6C533-44AD-EA4A-7A6E-B0EE9FCD6982}"/>
              </a:ext>
            </a:extLst>
          </p:cNvPr>
          <p:cNvSpPr>
            <a:spLocks noGrp="1"/>
          </p:cNvSpPr>
          <p:nvPr>
            <p:ph type="dt" sz="half" idx="10"/>
          </p:nvPr>
        </p:nvSpPr>
        <p:spPr/>
        <p:txBody>
          <a:bodyPr/>
          <a:lstStyle/>
          <a:p>
            <a:fld id="{B10EC7C9-D5D6-4B54-82E4-F9E0EBB94A8A}" type="datetime1">
              <a:rPr lang="en-US" smtClean="0"/>
              <a:t>10/25/2024</a:t>
            </a:fld>
            <a:endParaRPr lang="en-US" dirty="0"/>
          </a:p>
        </p:txBody>
      </p:sp>
      <p:sp>
        <p:nvSpPr>
          <p:cNvPr id="6" name="Slide Number Placeholder 5">
            <a:extLst>
              <a:ext uri="{FF2B5EF4-FFF2-40B4-BE49-F238E27FC236}">
                <a16:creationId xmlns:a16="http://schemas.microsoft.com/office/drawing/2014/main" id="{2AAAA714-C348-AB7B-EA13-BEAEE644067F}"/>
              </a:ext>
            </a:extLst>
          </p:cNvPr>
          <p:cNvSpPr>
            <a:spLocks noGrp="1"/>
          </p:cNvSpPr>
          <p:nvPr>
            <p:ph type="sldNum" sz="quarter" idx="12"/>
          </p:nvPr>
        </p:nvSpPr>
        <p:spPr/>
        <p:txBody>
          <a:bodyPr/>
          <a:lstStyle/>
          <a:p>
            <a:fld id="{1AB6565D-0FBC-433A-BBE0-7EB3672724A4}" type="slidenum">
              <a:rPr lang="en-US" smtClean="0"/>
              <a:t>7</a:t>
            </a:fld>
            <a:endParaRPr lang="en-US"/>
          </a:p>
        </p:txBody>
      </p:sp>
      <p:sp>
        <p:nvSpPr>
          <p:cNvPr id="7" name="Footer Placeholder 6">
            <a:extLst>
              <a:ext uri="{FF2B5EF4-FFF2-40B4-BE49-F238E27FC236}">
                <a16:creationId xmlns:a16="http://schemas.microsoft.com/office/drawing/2014/main" id="{78EE0AFA-2A3D-F473-FF03-D9893A3346AF}"/>
              </a:ext>
            </a:extLst>
          </p:cNvPr>
          <p:cNvSpPr>
            <a:spLocks noGrp="1"/>
          </p:cNvSpPr>
          <p:nvPr>
            <p:ph type="ftr" sz="quarter" idx="11"/>
          </p:nvPr>
        </p:nvSpPr>
        <p:spPr>
          <a:xfrm>
            <a:off x="4038600" y="6356350"/>
            <a:ext cx="4369676" cy="365125"/>
          </a:xfrm>
        </p:spPr>
        <p:txBody>
          <a:bodyPr/>
          <a:lstStyle/>
          <a:p>
            <a:r>
              <a:rPr lang="en-US" dirty="0"/>
              <a:t>Comprehensive Testing Framework for E-Commerce Websites</a:t>
            </a:r>
          </a:p>
        </p:txBody>
      </p:sp>
      <p:grpSp>
        <p:nvGrpSpPr>
          <p:cNvPr id="12" name="Group 11">
            <a:extLst>
              <a:ext uri="{FF2B5EF4-FFF2-40B4-BE49-F238E27FC236}">
                <a16:creationId xmlns:a16="http://schemas.microsoft.com/office/drawing/2014/main" id="{BC7BD9B4-A181-25D1-9656-47C8F831B583}"/>
              </a:ext>
            </a:extLst>
          </p:cNvPr>
          <p:cNvGrpSpPr/>
          <p:nvPr/>
        </p:nvGrpSpPr>
        <p:grpSpPr>
          <a:xfrm>
            <a:off x="10921562" y="99023"/>
            <a:ext cx="1054293" cy="947582"/>
            <a:chOff x="249621" y="939853"/>
            <a:chExt cx="4844219" cy="4353910"/>
          </a:xfrm>
        </p:grpSpPr>
        <p:pic>
          <p:nvPicPr>
            <p:cNvPr id="10" name="Picture 9" descr="A logo with a circle and a letter&#10;&#10;Description automatically generated with medium confidence">
              <a:extLst>
                <a:ext uri="{FF2B5EF4-FFF2-40B4-BE49-F238E27FC236}">
                  <a16:creationId xmlns:a16="http://schemas.microsoft.com/office/drawing/2014/main" id="{9C92517A-83FD-C96C-585A-B43981BFE9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621" y="939853"/>
              <a:ext cx="4353910" cy="4353910"/>
            </a:xfrm>
            <a:prstGeom prst="ellipse">
              <a:avLst/>
            </a:prstGeom>
          </p:spPr>
        </p:pic>
        <p:sp>
          <p:nvSpPr>
            <p:cNvPr id="11" name="Rectangle 10">
              <a:extLst>
                <a:ext uri="{FF2B5EF4-FFF2-40B4-BE49-F238E27FC236}">
                  <a16:creationId xmlns:a16="http://schemas.microsoft.com/office/drawing/2014/main" id="{6DD6DA0B-E58B-A9C9-94FA-4A49947F86DC}"/>
                </a:ext>
              </a:extLst>
            </p:cNvPr>
            <p:cNvSpPr/>
            <p:nvPr/>
          </p:nvSpPr>
          <p:spPr>
            <a:xfrm rot="18290653">
              <a:off x="3996520" y="3358415"/>
              <a:ext cx="331423" cy="1863217"/>
            </a:xfrm>
            <a:prstGeom prst="rect">
              <a:avLst/>
            </a:prstGeom>
            <a:gradFill>
              <a:gsLst>
                <a:gs pos="27000">
                  <a:srgbClr val="3D726E"/>
                </a:gs>
                <a:gs pos="54000">
                  <a:schemeClr val="accent1">
                    <a:lumMod val="45000"/>
                    <a:lumOff val="55000"/>
                  </a:schemeClr>
                </a:gs>
                <a:gs pos="83000">
                  <a:srgbClr val="365E63"/>
                </a:gs>
                <a:gs pos="100000">
                  <a:srgbClr val="20394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34" name="Picture 10" descr="الاتصالات تُطلق مبادرة رواد مصر الرقمية لتمكين مستقبل التكنولوجيا ..تفاصيل">
            <a:extLst>
              <a:ext uri="{FF2B5EF4-FFF2-40B4-BE49-F238E27FC236}">
                <a16:creationId xmlns:a16="http://schemas.microsoft.com/office/drawing/2014/main" id="{FC264286-155B-17D4-FDBC-14838CF26DD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59006" y="0"/>
            <a:ext cx="1171591" cy="1077108"/>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A3160AC4-EA90-AB49-5751-13425996C6F1}"/>
              </a:ext>
            </a:extLst>
          </p:cNvPr>
          <p:cNvSpPr txBox="1"/>
          <p:nvPr/>
        </p:nvSpPr>
        <p:spPr>
          <a:xfrm>
            <a:off x="437806" y="280426"/>
            <a:ext cx="6942708" cy="584775"/>
          </a:xfrm>
          <a:prstGeom prst="rect">
            <a:avLst/>
          </a:prstGeom>
          <a:noFill/>
        </p:spPr>
        <p:txBody>
          <a:bodyPr wrap="square" rtlCol="0">
            <a:spAutoFit/>
          </a:bodyPr>
          <a:lstStyle/>
          <a:p>
            <a:r>
              <a:rPr lang="en-US" sz="3200" dirty="0">
                <a:solidFill>
                  <a:schemeClr val="bg1"/>
                </a:solidFill>
              </a:rPr>
              <a:t>Previous Research or Solutions:</a:t>
            </a:r>
          </a:p>
        </p:txBody>
      </p:sp>
      <p:cxnSp>
        <p:nvCxnSpPr>
          <p:cNvPr id="15" name="Straight Connector 14">
            <a:extLst>
              <a:ext uri="{FF2B5EF4-FFF2-40B4-BE49-F238E27FC236}">
                <a16:creationId xmlns:a16="http://schemas.microsoft.com/office/drawing/2014/main" id="{E994AC37-444E-9768-5524-A59B542018C4}"/>
              </a:ext>
            </a:extLst>
          </p:cNvPr>
          <p:cNvCxnSpPr>
            <a:cxnSpLocks/>
          </p:cNvCxnSpPr>
          <p:nvPr/>
        </p:nvCxnSpPr>
        <p:spPr>
          <a:xfrm>
            <a:off x="0" y="6356350"/>
            <a:ext cx="12192000" cy="0"/>
          </a:xfrm>
          <a:prstGeom prst="line">
            <a:avLst/>
          </a:prstGeom>
          <a:ln w="47625">
            <a:gradFill>
              <a:gsLst>
                <a:gs pos="0">
                  <a:srgbClr val="0DA078"/>
                </a:gs>
                <a:gs pos="51000">
                  <a:srgbClr val="ACBDC5"/>
                </a:gs>
                <a:gs pos="83000">
                  <a:srgbClr val="0DA0B4"/>
                </a:gs>
                <a:gs pos="100000">
                  <a:schemeClr val="accent1">
                    <a:lumMod val="30000"/>
                    <a:lumOff val="70000"/>
                  </a:schemeClr>
                </a:gs>
              </a:gsLst>
              <a:lin ang="0" scaled="0"/>
            </a:gradFill>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mc:Choice xmlns:am3d="http://schemas.microsoft.com/office/drawing/2017/model3d" Requires="am3d">
          <p:graphicFrame>
            <p:nvGraphicFramePr>
              <p:cNvPr id="2" name="3D Model 1">
                <a:extLst>
                  <a:ext uri="{FF2B5EF4-FFF2-40B4-BE49-F238E27FC236}">
                    <a16:creationId xmlns:a16="http://schemas.microsoft.com/office/drawing/2014/main" id="{CA121B5C-51DA-C985-D5D0-DE2E9C50711B}"/>
                  </a:ext>
                </a:extLst>
              </p:cNvPr>
              <p:cNvGraphicFramePr>
                <a:graphicFrameLocks noChangeAspect="1"/>
              </p:cNvGraphicFramePr>
              <p:nvPr/>
            </p:nvGraphicFramePr>
            <p:xfrm rot="6629051">
              <a:off x="11594631" y="3603776"/>
              <a:ext cx="2927347" cy="1251079"/>
            </p:xfrm>
            <a:graphic>
              <a:graphicData uri="http://schemas.microsoft.com/office/drawing/2017/model3d">
                <am3d:model3d r:embed="rId5">
                  <am3d:spPr>
                    <a:xfrm rot="6629051">
                      <a:off x="0" y="0"/>
                      <a:ext cx="2927347" cy="1251079"/>
                    </a:xfrm>
                    <a:prstGeom prst="rect">
                      <a:avLst/>
                    </a:prstGeom>
                  </am3d:spPr>
                  <am3d:camera>
                    <am3d:pos x="0" y="0" z="51222802"/>
                    <am3d:up dx="0" dy="36000000" dz="0"/>
                    <am3d:lookAt x="0" y="0" z="0"/>
                    <am3d:perspective fov="2700000"/>
                  </am3d:camera>
                  <am3d:trans>
                    <am3d:meterPerModelUnit n="35193" d="1000000"/>
                    <am3d:preTrans dx="18000000" dy="0" dz="0"/>
                    <am3d:scale>
                      <am3d:sx n="1000000" d="1000000"/>
                      <am3d:sy n="1000000" d="1000000"/>
                      <am3d:sz n="1000000" d="1000000"/>
                    </am3d:scale>
                    <am3d:rot ax="16200000"/>
                    <am3d:postTrans dx="0" dy="0" dz="0"/>
                  </am3d:trans>
                  <am3d:raster rName="Office3DRenderer" rVer="16.0.8326">
                    <am3d:blip r:embed="rId6"/>
                  </am3d:raster>
                  <am3d:objViewport viewportSz="338112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a:extLst>
                  <a:ext uri="{FF2B5EF4-FFF2-40B4-BE49-F238E27FC236}">
                    <a16:creationId xmlns:a16="http://schemas.microsoft.com/office/drawing/2014/main" id="{CA121B5C-51DA-C985-D5D0-DE2E9C50711B}"/>
                  </a:ext>
                </a:extLst>
              </p:cNvPr>
              <p:cNvPicPr>
                <a:picLocks noGrp="1" noRot="1" noChangeAspect="1" noMove="1" noResize="1" noEditPoints="1" noAdjustHandles="1" noChangeArrowheads="1" noChangeShapeType="1" noCrop="1"/>
              </p:cNvPicPr>
              <p:nvPr/>
            </p:nvPicPr>
            <p:blipFill>
              <a:blip r:embed="rId6"/>
              <a:stretch>
                <a:fillRect/>
              </a:stretch>
            </p:blipFill>
            <p:spPr>
              <a:xfrm rot="6629051">
                <a:off x="11594631" y="3603776"/>
                <a:ext cx="2927347" cy="1251079"/>
              </a:xfrm>
              <a:prstGeom prst="rect">
                <a:avLst/>
              </a:prstGeom>
            </p:spPr>
          </p:pic>
        </mc:Fallback>
      </mc:AlternateContent>
      <p:sp>
        <p:nvSpPr>
          <p:cNvPr id="8" name="TextBox 7">
            <a:extLst>
              <a:ext uri="{FF2B5EF4-FFF2-40B4-BE49-F238E27FC236}">
                <a16:creationId xmlns:a16="http://schemas.microsoft.com/office/drawing/2014/main" id="{55B8CE17-4AE0-F624-6748-47769D8497CD}"/>
              </a:ext>
            </a:extLst>
          </p:cNvPr>
          <p:cNvSpPr txBox="1"/>
          <p:nvPr/>
        </p:nvSpPr>
        <p:spPr>
          <a:xfrm>
            <a:off x="2052592" y="1115997"/>
            <a:ext cx="7105787" cy="3046988"/>
          </a:xfrm>
          <a:prstGeom prst="rect">
            <a:avLst/>
          </a:prstGeom>
          <a:noFill/>
        </p:spPr>
        <p:txBody>
          <a:bodyPr wrap="square" rtlCol="0">
            <a:spAutoFit/>
          </a:bodyPr>
          <a:lstStyle/>
          <a:p>
            <a:pPr algn="ctr"/>
            <a:r>
              <a:rPr lang="en-US" sz="2400" b="1" dirty="0"/>
              <a:t>Agile Testing:</a:t>
            </a:r>
            <a:r>
              <a:rPr lang="en-US" sz="2400" dirty="0"/>
              <a:t> </a:t>
            </a:r>
          </a:p>
          <a:p>
            <a:pPr algn="just"/>
            <a:r>
              <a:rPr lang="en-US" sz="2400" dirty="0"/>
              <a:t>More recent methodologies, such as Agile, integrate testing into each development sprint, allowing for continuous feedback and earlier defect identification. This approach enhances collaboration between testers and developers but can sometimes lack detailed documentation or structured testing plans.</a:t>
            </a:r>
            <a:endParaRPr lang="en-US" sz="2200" dirty="0"/>
          </a:p>
        </p:txBody>
      </p:sp>
    </p:spTree>
    <p:extLst>
      <p:ext uri="{BB962C8B-B14F-4D97-AF65-F5344CB8AC3E}">
        <p14:creationId xmlns:p14="http://schemas.microsoft.com/office/powerpoint/2010/main" val="11009485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Agile Testing-Click2Cloud Technology Services India Privat">
            <a:extLst>
              <a:ext uri="{FF2B5EF4-FFF2-40B4-BE49-F238E27FC236}">
                <a16:creationId xmlns:a16="http://schemas.microsoft.com/office/drawing/2014/main" id="{7BA8E385-68C2-1168-B30C-F17C024A94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97323" y="7406678"/>
            <a:ext cx="3016324" cy="301632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91489D97-9335-E3D4-6789-321AB622D407}"/>
              </a:ext>
            </a:extLst>
          </p:cNvPr>
          <p:cNvSpPr/>
          <p:nvPr/>
        </p:nvSpPr>
        <p:spPr>
          <a:xfrm>
            <a:off x="0" y="0"/>
            <a:ext cx="12192000" cy="1145628"/>
          </a:xfrm>
          <a:prstGeom prst="rect">
            <a:avLst/>
          </a:prstGeom>
          <a:solidFill>
            <a:srgbClr val="0DA07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ate Placeholder 4">
            <a:extLst>
              <a:ext uri="{FF2B5EF4-FFF2-40B4-BE49-F238E27FC236}">
                <a16:creationId xmlns:a16="http://schemas.microsoft.com/office/drawing/2014/main" id="{99A6C533-44AD-EA4A-7A6E-B0EE9FCD6982}"/>
              </a:ext>
            </a:extLst>
          </p:cNvPr>
          <p:cNvSpPr>
            <a:spLocks noGrp="1"/>
          </p:cNvSpPr>
          <p:nvPr>
            <p:ph type="dt" sz="half" idx="10"/>
          </p:nvPr>
        </p:nvSpPr>
        <p:spPr/>
        <p:txBody>
          <a:bodyPr/>
          <a:lstStyle/>
          <a:p>
            <a:fld id="{B10EC7C9-D5D6-4B54-82E4-F9E0EBB94A8A}" type="datetime1">
              <a:rPr lang="en-US" smtClean="0"/>
              <a:t>10/25/2024</a:t>
            </a:fld>
            <a:endParaRPr lang="en-US" dirty="0"/>
          </a:p>
        </p:txBody>
      </p:sp>
      <p:sp>
        <p:nvSpPr>
          <p:cNvPr id="6" name="Slide Number Placeholder 5">
            <a:extLst>
              <a:ext uri="{FF2B5EF4-FFF2-40B4-BE49-F238E27FC236}">
                <a16:creationId xmlns:a16="http://schemas.microsoft.com/office/drawing/2014/main" id="{2AAAA714-C348-AB7B-EA13-BEAEE644067F}"/>
              </a:ext>
            </a:extLst>
          </p:cNvPr>
          <p:cNvSpPr>
            <a:spLocks noGrp="1"/>
          </p:cNvSpPr>
          <p:nvPr>
            <p:ph type="sldNum" sz="quarter" idx="12"/>
          </p:nvPr>
        </p:nvSpPr>
        <p:spPr/>
        <p:txBody>
          <a:bodyPr/>
          <a:lstStyle/>
          <a:p>
            <a:fld id="{1AB6565D-0FBC-433A-BBE0-7EB3672724A4}" type="slidenum">
              <a:rPr lang="en-US" smtClean="0"/>
              <a:t>8</a:t>
            </a:fld>
            <a:endParaRPr lang="en-US"/>
          </a:p>
        </p:txBody>
      </p:sp>
      <p:sp>
        <p:nvSpPr>
          <p:cNvPr id="7" name="Footer Placeholder 6">
            <a:extLst>
              <a:ext uri="{FF2B5EF4-FFF2-40B4-BE49-F238E27FC236}">
                <a16:creationId xmlns:a16="http://schemas.microsoft.com/office/drawing/2014/main" id="{78EE0AFA-2A3D-F473-FF03-D9893A3346AF}"/>
              </a:ext>
            </a:extLst>
          </p:cNvPr>
          <p:cNvSpPr>
            <a:spLocks noGrp="1"/>
          </p:cNvSpPr>
          <p:nvPr>
            <p:ph type="ftr" sz="quarter" idx="11"/>
          </p:nvPr>
        </p:nvSpPr>
        <p:spPr>
          <a:xfrm>
            <a:off x="4038600" y="6356350"/>
            <a:ext cx="4369676" cy="365125"/>
          </a:xfrm>
        </p:spPr>
        <p:txBody>
          <a:bodyPr/>
          <a:lstStyle/>
          <a:p>
            <a:r>
              <a:rPr lang="en-US" dirty="0"/>
              <a:t>Comprehensive Testing Framework for E-Commerce Websites</a:t>
            </a:r>
          </a:p>
        </p:txBody>
      </p:sp>
      <p:grpSp>
        <p:nvGrpSpPr>
          <p:cNvPr id="12" name="Group 11">
            <a:extLst>
              <a:ext uri="{FF2B5EF4-FFF2-40B4-BE49-F238E27FC236}">
                <a16:creationId xmlns:a16="http://schemas.microsoft.com/office/drawing/2014/main" id="{BC7BD9B4-A181-25D1-9656-47C8F831B583}"/>
              </a:ext>
            </a:extLst>
          </p:cNvPr>
          <p:cNvGrpSpPr/>
          <p:nvPr/>
        </p:nvGrpSpPr>
        <p:grpSpPr>
          <a:xfrm>
            <a:off x="10921562" y="99023"/>
            <a:ext cx="1054293" cy="947582"/>
            <a:chOff x="249621" y="939853"/>
            <a:chExt cx="4844219" cy="4353910"/>
          </a:xfrm>
        </p:grpSpPr>
        <p:pic>
          <p:nvPicPr>
            <p:cNvPr id="10" name="Picture 9" descr="A logo with a circle and a letter&#10;&#10;Description automatically generated with medium confidence">
              <a:extLst>
                <a:ext uri="{FF2B5EF4-FFF2-40B4-BE49-F238E27FC236}">
                  <a16:creationId xmlns:a16="http://schemas.microsoft.com/office/drawing/2014/main" id="{9C92517A-83FD-C96C-585A-B43981BFE9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621" y="939853"/>
              <a:ext cx="4353910" cy="4353910"/>
            </a:xfrm>
            <a:prstGeom prst="ellipse">
              <a:avLst/>
            </a:prstGeom>
          </p:spPr>
        </p:pic>
        <p:sp>
          <p:nvSpPr>
            <p:cNvPr id="11" name="Rectangle 10">
              <a:extLst>
                <a:ext uri="{FF2B5EF4-FFF2-40B4-BE49-F238E27FC236}">
                  <a16:creationId xmlns:a16="http://schemas.microsoft.com/office/drawing/2014/main" id="{6DD6DA0B-E58B-A9C9-94FA-4A49947F86DC}"/>
                </a:ext>
              </a:extLst>
            </p:cNvPr>
            <p:cNvSpPr/>
            <p:nvPr/>
          </p:nvSpPr>
          <p:spPr>
            <a:xfrm rot="18290653">
              <a:off x="3996520" y="3358415"/>
              <a:ext cx="331423" cy="1863217"/>
            </a:xfrm>
            <a:prstGeom prst="rect">
              <a:avLst/>
            </a:prstGeom>
            <a:gradFill>
              <a:gsLst>
                <a:gs pos="27000">
                  <a:srgbClr val="3D726E"/>
                </a:gs>
                <a:gs pos="54000">
                  <a:schemeClr val="accent1">
                    <a:lumMod val="45000"/>
                    <a:lumOff val="55000"/>
                  </a:schemeClr>
                </a:gs>
                <a:gs pos="83000">
                  <a:srgbClr val="365E63"/>
                </a:gs>
                <a:gs pos="100000">
                  <a:srgbClr val="20394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34" name="Picture 10" descr="الاتصالات تُطلق مبادرة رواد مصر الرقمية لتمكين مستقبل التكنولوجيا ..تفاصيل">
            <a:extLst>
              <a:ext uri="{FF2B5EF4-FFF2-40B4-BE49-F238E27FC236}">
                <a16:creationId xmlns:a16="http://schemas.microsoft.com/office/drawing/2014/main" id="{FC264286-155B-17D4-FDBC-14838CF26DD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59006" y="0"/>
            <a:ext cx="1171591" cy="1077108"/>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A3160AC4-EA90-AB49-5751-13425996C6F1}"/>
              </a:ext>
            </a:extLst>
          </p:cNvPr>
          <p:cNvSpPr txBox="1"/>
          <p:nvPr/>
        </p:nvSpPr>
        <p:spPr>
          <a:xfrm>
            <a:off x="437806" y="280426"/>
            <a:ext cx="6942708" cy="584775"/>
          </a:xfrm>
          <a:prstGeom prst="rect">
            <a:avLst/>
          </a:prstGeom>
          <a:noFill/>
        </p:spPr>
        <p:txBody>
          <a:bodyPr wrap="square" rtlCol="0">
            <a:spAutoFit/>
          </a:bodyPr>
          <a:lstStyle/>
          <a:p>
            <a:r>
              <a:rPr lang="en-US" sz="3200" dirty="0">
                <a:solidFill>
                  <a:schemeClr val="bg1"/>
                </a:solidFill>
              </a:rPr>
              <a:t>Technologies reviewed:</a:t>
            </a:r>
          </a:p>
        </p:txBody>
      </p:sp>
      <p:cxnSp>
        <p:nvCxnSpPr>
          <p:cNvPr id="15" name="Straight Connector 14">
            <a:extLst>
              <a:ext uri="{FF2B5EF4-FFF2-40B4-BE49-F238E27FC236}">
                <a16:creationId xmlns:a16="http://schemas.microsoft.com/office/drawing/2014/main" id="{E994AC37-444E-9768-5524-A59B542018C4}"/>
              </a:ext>
            </a:extLst>
          </p:cNvPr>
          <p:cNvCxnSpPr>
            <a:cxnSpLocks/>
          </p:cNvCxnSpPr>
          <p:nvPr/>
        </p:nvCxnSpPr>
        <p:spPr>
          <a:xfrm>
            <a:off x="0" y="6356350"/>
            <a:ext cx="12192000" cy="0"/>
          </a:xfrm>
          <a:prstGeom prst="line">
            <a:avLst/>
          </a:prstGeom>
          <a:ln w="47625">
            <a:gradFill>
              <a:gsLst>
                <a:gs pos="0">
                  <a:srgbClr val="0DA078"/>
                </a:gs>
                <a:gs pos="51000">
                  <a:srgbClr val="ACBDC5"/>
                </a:gs>
                <a:gs pos="83000">
                  <a:srgbClr val="0DA0B4"/>
                </a:gs>
                <a:gs pos="100000">
                  <a:schemeClr val="accent1">
                    <a:lumMod val="30000"/>
                    <a:lumOff val="70000"/>
                  </a:schemeClr>
                </a:gs>
              </a:gsLst>
              <a:lin ang="0" scaled="0"/>
            </a:gradFill>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mc:Choice xmlns:am3d="http://schemas.microsoft.com/office/drawing/2017/model3d" Requires="am3d">
          <p:graphicFrame>
            <p:nvGraphicFramePr>
              <p:cNvPr id="2" name="3D Model 1">
                <a:extLst>
                  <a:ext uri="{FF2B5EF4-FFF2-40B4-BE49-F238E27FC236}">
                    <a16:creationId xmlns:a16="http://schemas.microsoft.com/office/drawing/2014/main" id="{CA121B5C-51DA-C985-D5D0-DE2E9C50711B}"/>
                  </a:ext>
                </a:extLst>
              </p:cNvPr>
              <p:cNvGraphicFramePr>
                <a:graphicFrameLocks noChangeAspect="1"/>
              </p:cNvGraphicFramePr>
              <p:nvPr>
                <p:extLst>
                  <p:ext uri="{D42A27DB-BD31-4B8C-83A1-F6EECF244321}">
                    <p14:modId xmlns:p14="http://schemas.microsoft.com/office/powerpoint/2010/main" val="3182109502"/>
                  </p:ext>
                </p:extLst>
              </p:nvPr>
            </p:nvGraphicFramePr>
            <p:xfrm rot="6629051">
              <a:off x="11423413" y="2770940"/>
              <a:ext cx="4298740" cy="1837180"/>
            </p:xfrm>
            <a:graphic>
              <a:graphicData uri="http://schemas.microsoft.com/office/drawing/2017/model3d">
                <am3d:model3d r:embed="rId5">
                  <am3d:spPr>
                    <a:xfrm rot="6629051">
                      <a:off x="0" y="0"/>
                      <a:ext cx="4298740" cy="1837180"/>
                    </a:xfrm>
                    <a:prstGeom prst="rect">
                      <a:avLst/>
                    </a:prstGeom>
                  </am3d:spPr>
                  <am3d:camera>
                    <am3d:pos x="0" y="0" z="51222802"/>
                    <am3d:up dx="0" dy="36000000" dz="0"/>
                    <am3d:lookAt x="0" y="0" z="0"/>
                    <am3d:perspective fov="2700000"/>
                  </am3d:camera>
                  <am3d:trans>
                    <am3d:meterPerModelUnit n="35193" d="1000000"/>
                    <am3d:preTrans dx="18000000" dy="0" dz="0"/>
                    <am3d:scale>
                      <am3d:sx n="1000000" d="1000000"/>
                      <am3d:sy n="1000000" d="1000000"/>
                      <am3d:sz n="1000000" d="1000000"/>
                    </am3d:scale>
                    <am3d:rot ax="16200000"/>
                    <am3d:postTrans dx="0" dy="0" dz="0"/>
                  </am3d:trans>
                  <am3d:raster rName="Office3DRenderer" rVer="16.0.8326">
                    <am3d:blip r:embed="rId6"/>
                  </am3d:raster>
                  <am3d:objViewport viewportSz="496510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a:extLst>
                  <a:ext uri="{FF2B5EF4-FFF2-40B4-BE49-F238E27FC236}">
                    <a16:creationId xmlns:a16="http://schemas.microsoft.com/office/drawing/2014/main" id="{CA121B5C-51DA-C985-D5D0-DE2E9C50711B}"/>
                  </a:ext>
                </a:extLst>
              </p:cNvPr>
              <p:cNvPicPr>
                <a:picLocks noGrp="1" noRot="1" noChangeAspect="1" noMove="1" noResize="1" noEditPoints="1" noAdjustHandles="1" noChangeArrowheads="1" noChangeShapeType="1" noCrop="1"/>
              </p:cNvPicPr>
              <p:nvPr/>
            </p:nvPicPr>
            <p:blipFill>
              <a:blip r:embed="rId6"/>
              <a:stretch>
                <a:fillRect/>
              </a:stretch>
            </p:blipFill>
            <p:spPr>
              <a:xfrm rot="6629051">
                <a:off x="11423413" y="2770940"/>
                <a:ext cx="4298740" cy="1837180"/>
              </a:xfrm>
              <a:prstGeom prst="rect">
                <a:avLst/>
              </a:prstGeom>
            </p:spPr>
          </p:pic>
        </mc:Fallback>
      </mc:AlternateContent>
      <p:grpSp>
        <p:nvGrpSpPr>
          <p:cNvPr id="14" name="Group 13">
            <a:extLst>
              <a:ext uri="{FF2B5EF4-FFF2-40B4-BE49-F238E27FC236}">
                <a16:creationId xmlns:a16="http://schemas.microsoft.com/office/drawing/2014/main" id="{69BDD232-8734-8489-1EEB-5DFE184F7098}"/>
              </a:ext>
            </a:extLst>
          </p:cNvPr>
          <p:cNvGrpSpPr/>
          <p:nvPr/>
        </p:nvGrpSpPr>
        <p:grpSpPr>
          <a:xfrm>
            <a:off x="28507" y="1237012"/>
            <a:ext cx="6067494" cy="5119337"/>
            <a:chOff x="28507" y="1237012"/>
            <a:chExt cx="6067494" cy="5119337"/>
          </a:xfrm>
        </p:grpSpPr>
        <p:sp>
          <p:nvSpPr>
            <p:cNvPr id="8" name="TextBox 7">
              <a:extLst>
                <a:ext uri="{FF2B5EF4-FFF2-40B4-BE49-F238E27FC236}">
                  <a16:creationId xmlns:a16="http://schemas.microsoft.com/office/drawing/2014/main" id="{55B8CE17-4AE0-F624-6748-47769D8497CD}"/>
                </a:ext>
              </a:extLst>
            </p:cNvPr>
            <p:cNvSpPr txBox="1"/>
            <p:nvPr/>
          </p:nvSpPr>
          <p:spPr>
            <a:xfrm>
              <a:off x="28507" y="2601475"/>
              <a:ext cx="6067494" cy="3754874"/>
            </a:xfrm>
            <a:prstGeom prst="rect">
              <a:avLst/>
            </a:prstGeom>
            <a:noFill/>
          </p:spPr>
          <p:txBody>
            <a:bodyPr wrap="square" rtlCol="0">
              <a:spAutoFit/>
            </a:bodyPr>
            <a:lstStyle/>
            <a:p>
              <a:r>
                <a:rPr lang="en-US" sz="2400" b="1" dirty="0"/>
                <a:t>Excel/Google Sheets (Test Case Tracking):</a:t>
              </a:r>
              <a:endParaRPr lang="en-US" sz="2400" dirty="0"/>
            </a:p>
            <a:p>
              <a:pPr>
                <a:buFont typeface="Arial" panose="020B0604020202020204" pitchFamily="34" charset="0"/>
                <a:buChar char="•"/>
              </a:pPr>
              <a:r>
                <a:rPr lang="en-US" sz="2400" b="1" dirty="0"/>
                <a:t>Purpose:</a:t>
              </a:r>
              <a:r>
                <a:rPr lang="en-US" sz="2400" dirty="0"/>
                <a:t> Simple and customizable tool for maintaining test cases and recording results.</a:t>
              </a:r>
            </a:p>
            <a:p>
              <a:pPr>
                <a:buFont typeface="Arial" panose="020B0604020202020204" pitchFamily="34" charset="0"/>
                <a:buChar char="•"/>
              </a:pPr>
              <a:r>
                <a:rPr lang="en-US" sz="2400" b="1" dirty="0"/>
                <a:t>Benefits:</a:t>
              </a:r>
              <a:r>
                <a:rPr lang="en-US" sz="2400" dirty="0"/>
                <a:t> Flexibility in creating test cases and ease of sharing with the team.</a:t>
              </a:r>
            </a:p>
            <a:p>
              <a:pPr>
                <a:buFont typeface="Arial" panose="020B0604020202020204" pitchFamily="34" charset="0"/>
                <a:buChar char="•"/>
              </a:pPr>
              <a:r>
                <a:rPr lang="en-US" sz="2400" b="1" dirty="0"/>
                <a:t>Usage in Manual Testing:</a:t>
              </a:r>
              <a:r>
                <a:rPr lang="en-US" sz="2400" dirty="0"/>
                <a:t> Often used for documenting test cases, logging results, and tracking the status of each test without relying on dedicated tools.</a:t>
              </a:r>
            </a:p>
            <a:p>
              <a:pPr algn="ctr"/>
              <a:endParaRPr lang="en-US" sz="2200" dirty="0"/>
            </a:p>
          </p:txBody>
        </p:sp>
        <p:pic>
          <p:nvPicPr>
            <p:cNvPr id="8195" name="Picture 3" descr="Google sheets - Free logo icons">
              <a:extLst>
                <a:ext uri="{FF2B5EF4-FFF2-40B4-BE49-F238E27FC236}">
                  <a16:creationId xmlns:a16="http://schemas.microsoft.com/office/drawing/2014/main" id="{47BCC87F-32A8-04FB-40E8-A0CF54046B1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111566" y="1237012"/>
              <a:ext cx="1316614" cy="131661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6" name="Group 15">
            <a:extLst>
              <a:ext uri="{FF2B5EF4-FFF2-40B4-BE49-F238E27FC236}">
                <a16:creationId xmlns:a16="http://schemas.microsoft.com/office/drawing/2014/main" id="{EA70D3DF-3E37-EAEB-07BA-2DFE45030B7C}"/>
              </a:ext>
            </a:extLst>
          </p:cNvPr>
          <p:cNvGrpSpPr/>
          <p:nvPr/>
        </p:nvGrpSpPr>
        <p:grpSpPr>
          <a:xfrm>
            <a:off x="6223438" y="1189164"/>
            <a:ext cx="6067494" cy="5167185"/>
            <a:chOff x="6095999" y="1189164"/>
            <a:chExt cx="6067494" cy="5167185"/>
          </a:xfrm>
        </p:grpSpPr>
        <p:sp>
          <p:nvSpPr>
            <p:cNvPr id="9" name="TextBox 8">
              <a:extLst>
                <a:ext uri="{FF2B5EF4-FFF2-40B4-BE49-F238E27FC236}">
                  <a16:creationId xmlns:a16="http://schemas.microsoft.com/office/drawing/2014/main" id="{AFD3A703-D636-6E19-F6E8-26CBF564766D}"/>
                </a:ext>
              </a:extLst>
            </p:cNvPr>
            <p:cNvSpPr txBox="1"/>
            <p:nvPr/>
          </p:nvSpPr>
          <p:spPr>
            <a:xfrm>
              <a:off x="6095999" y="2601475"/>
              <a:ext cx="6067494" cy="3754874"/>
            </a:xfrm>
            <a:prstGeom prst="rect">
              <a:avLst/>
            </a:prstGeom>
            <a:noFill/>
          </p:spPr>
          <p:txBody>
            <a:bodyPr wrap="square" rtlCol="0">
              <a:spAutoFit/>
            </a:bodyPr>
            <a:lstStyle/>
            <a:p>
              <a:r>
                <a:rPr lang="en-US" sz="2400" b="1" dirty="0"/>
                <a:t>Postman (API Testing – Manual):</a:t>
              </a:r>
              <a:endParaRPr lang="en-US" sz="2400" dirty="0"/>
            </a:p>
            <a:p>
              <a:pPr>
                <a:buFont typeface="Arial" panose="020B0604020202020204" pitchFamily="34" charset="0"/>
                <a:buChar char="•"/>
              </a:pPr>
              <a:r>
                <a:rPr lang="en-US" sz="2400" b="1" dirty="0"/>
                <a:t>Purpose:</a:t>
              </a:r>
              <a:r>
                <a:rPr lang="en-US" sz="2400" dirty="0"/>
                <a:t> Used to manually test APIs by sending requests and reviewing responses.</a:t>
              </a:r>
            </a:p>
            <a:p>
              <a:pPr>
                <a:buFont typeface="Arial" panose="020B0604020202020204" pitchFamily="34" charset="0"/>
                <a:buChar char="•"/>
              </a:pPr>
              <a:r>
                <a:rPr lang="en-US" sz="2400" b="1" dirty="0"/>
                <a:t>Benefits:</a:t>
              </a:r>
              <a:r>
                <a:rPr lang="en-US" sz="2400" dirty="0"/>
                <a:t> Allows testers to manually validate API functionality, response time, and data handling.</a:t>
              </a:r>
            </a:p>
            <a:p>
              <a:pPr>
                <a:buFont typeface="Arial" panose="020B0604020202020204" pitchFamily="34" charset="0"/>
                <a:buChar char="•"/>
              </a:pPr>
              <a:r>
                <a:rPr lang="en-US" sz="2400" b="1" dirty="0"/>
                <a:t>Usage in Manual Testing:</a:t>
              </a:r>
              <a:r>
                <a:rPr lang="en-US" sz="2400" dirty="0"/>
                <a:t> Commonly used for testing RESTful APIs during manual test cycles to ensure proper backend functionality.</a:t>
              </a:r>
            </a:p>
          </p:txBody>
        </p:sp>
        <p:pic>
          <p:nvPicPr>
            <p:cNvPr id="8197" name="Picture 5" descr="postman&quot; Icon - Download for free – Iconduck">
              <a:extLst>
                <a:ext uri="{FF2B5EF4-FFF2-40B4-BE49-F238E27FC236}">
                  <a16:creationId xmlns:a16="http://schemas.microsoft.com/office/drawing/2014/main" id="{92ED4857-970F-8406-DCDB-4E8555811E7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926512" y="1189164"/>
              <a:ext cx="1368176" cy="1412310"/>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3249821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Agile Testing-Click2Cloud Technology Services India Privat">
            <a:extLst>
              <a:ext uri="{FF2B5EF4-FFF2-40B4-BE49-F238E27FC236}">
                <a16:creationId xmlns:a16="http://schemas.microsoft.com/office/drawing/2014/main" id="{7BA8E385-68C2-1168-B30C-F17C024A94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97323" y="7406678"/>
            <a:ext cx="3016324" cy="301632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91489D97-9335-E3D4-6789-321AB622D407}"/>
              </a:ext>
            </a:extLst>
          </p:cNvPr>
          <p:cNvSpPr/>
          <p:nvPr/>
        </p:nvSpPr>
        <p:spPr>
          <a:xfrm>
            <a:off x="0" y="0"/>
            <a:ext cx="12192000" cy="1145628"/>
          </a:xfrm>
          <a:prstGeom prst="rect">
            <a:avLst/>
          </a:prstGeom>
          <a:solidFill>
            <a:srgbClr val="0DA07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ate Placeholder 4">
            <a:extLst>
              <a:ext uri="{FF2B5EF4-FFF2-40B4-BE49-F238E27FC236}">
                <a16:creationId xmlns:a16="http://schemas.microsoft.com/office/drawing/2014/main" id="{99A6C533-44AD-EA4A-7A6E-B0EE9FCD6982}"/>
              </a:ext>
            </a:extLst>
          </p:cNvPr>
          <p:cNvSpPr>
            <a:spLocks noGrp="1"/>
          </p:cNvSpPr>
          <p:nvPr>
            <p:ph type="dt" sz="half" idx="10"/>
          </p:nvPr>
        </p:nvSpPr>
        <p:spPr/>
        <p:txBody>
          <a:bodyPr/>
          <a:lstStyle/>
          <a:p>
            <a:fld id="{B10EC7C9-D5D6-4B54-82E4-F9E0EBB94A8A}" type="datetime1">
              <a:rPr lang="en-US" smtClean="0"/>
              <a:t>10/25/2024</a:t>
            </a:fld>
            <a:endParaRPr lang="en-US" dirty="0"/>
          </a:p>
        </p:txBody>
      </p:sp>
      <p:sp>
        <p:nvSpPr>
          <p:cNvPr id="6" name="Slide Number Placeholder 5">
            <a:extLst>
              <a:ext uri="{FF2B5EF4-FFF2-40B4-BE49-F238E27FC236}">
                <a16:creationId xmlns:a16="http://schemas.microsoft.com/office/drawing/2014/main" id="{2AAAA714-C348-AB7B-EA13-BEAEE644067F}"/>
              </a:ext>
            </a:extLst>
          </p:cNvPr>
          <p:cNvSpPr>
            <a:spLocks noGrp="1"/>
          </p:cNvSpPr>
          <p:nvPr>
            <p:ph type="sldNum" sz="quarter" idx="12"/>
          </p:nvPr>
        </p:nvSpPr>
        <p:spPr/>
        <p:txBody>
          <a:bodyPr/>
          <a:lstStyle/>
          <a:p>
            <a:fld id="{1AB6565D-0FBC-433A-BBE0-7EB3672724A4}" type="slidenum">
              <a:rPr lang="en-US" smtClean="0"/>
              <a:t>9</a:t>
            </a:fld>
            <a:endParaRPr lang="en-US"/>
          </a:p>
        </p:txBody>
      </p:sp>
      <p:sp>
        <p:nvSpPr>
          <p:cNvPr id="7" name="Footer Placeholder 6">
            <a:extLst>
              <a:ext uri="{FF2B5EF4-FFF2-40B4-BE49-F238E27FC236}">
                <a16:creationId xmlns:a16="http://schemas.microsoft.com/office/drawing/2014/main" id="{78EE0AFA-2A3D-F473-FF03-D9893A3346AF}"/>
              </a:ext>
            </a:extLst>
          </p:cNvPr>
          <p:cNvSpPr>
            <a:spLocks noGrp="1"/>
          </p:cNvSpPr>
          <p:nvPr>
            <p:ph type="ftr" sz="quarter" idx="11"/>
          </p:nvPr>
        </p:nvSpPr>
        <p:spPr>
          <a:xfrm>
            <a:off x="4038600" y="6356350"/>
            <a:ext cx="4369676" cy="365125"/>
          </a:xfrm>
        </p:spPr>
        <p:txBody>
          <a:bodyPr/>
          <a:lstStyle/>
          <a:p>
            <a:r>
              <a:rPr lang="en-US" dirty="0"/>
              <a:t>Comprehensive Testing Framework for E-Commerce Websites</a:t>
            </a:r>
          </a:p>
        </p:txBody>
      </p:sp>
      <p:grpSp>
        <p:nvGrpSpPr>
          <p:cNvPr id="12" name="Group 11">
            <a:extLst>
              <a:ext uri="{FF2B5EF4-FFF2-40B4-BE49-F238E27FC236}">
                <a16:creationId xmlns:a16="http://schemas.microsoft.com/office/drawing/2014/main" id="{BC7BD9B4-A181-25D1-9656-47C8F831B583}"/>
              </a:ext>
            </a:extLst>
          </p:cNvPr>
          <p:cNvGrpSpPr/>
          <p:nvPr/>
        </p:nvGrpSpPr>
        <p:grpSpPr>
          <a:xfrm>
            <a:off x="10921562" y="99023"/>
            <a:ext cx="1054293" cy="947582"/>
            <a:chOff x="249621" y="939853"/>
            <a:chExt cx="4844219" cy="4353910"/>
          </a:xfrm>
        </p:grpSpPr>
        <p:pic>
          <p:nvPicPr>
            <p:cNvPr id="10" name="Picture 9" descr="A logo with a circle and a letter&#10;&#10;Description automatically generated with medium confidence">
              <a:extLst>
                <a:ext uri="{FF2B5EF4-FFF2-40B4-BE49-F238E27FC236}">
                  <a16:creationId xmlns:a16="http://schemas.microsoft.com/office/drawing/2014/main" id="{9C92517A-83FD-C96C-585A-B43981BFE9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621" y="939853"/>
              <a:ext cx="4353910" cy="4353910"/>
            </a:xfrm>
            <a:prstGeom prst="ellipse">
              <a:avLst/>
            </a:prstGeom>
          </p:spPr>
        </p:pic>
        <p:sp>
          <p:nvSpPr>
            <p:cNvPr id="11" name="Rectangle 10">
              <a:extLst>
                <a:ext uri="{FF2B5EF4-FFF2-40B4-BE49-F238E27FC236}">
                  <a16:creationId xmlns:a16="http://schemas.microsoft.com/office/drawing/2014/main" id="{6DD6DA0B-E58B-A9C9-94FA-4A49947F86DC}"/>
                </a:ext>
              </a:extLst>
            </p:cNvPr>
            <p:cNvSpPr/>
            <p:nvPr/>
          </p:nvSpPr>
          <p:spPr>
            <a:xfrm rot="18290653">
              <a:off x="3996520" y="3358415"/>
              <a:ext cx="331423" cy="1863217"/>
            </a:xfrm>
            <a:prstGeom prst="rect">
              <a:avLst/>
            </a:prstGeom>
            <a:gradFill>
              <a:gsLst>
                <a:gs pos="27000">
                  <a:srgbClr val="3D726E"/>
                </a:gs>
                <a:gs pos="54000">
                  <a:schemeClr val="accent1">
                    <a:lumMod val="45000"/>
                    <a:lumOff val="55000"/>
                  </a:schemeClr>
                </a:gs>
                <a:gs pos="83000">
                  <a:srgbClr val="365E63"/>
                </a:gs>
                <a:gs pos="100000">
                  <a:srgbClr val="20394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34" name="Picture 10" descr="الاتصالات تُطلق مبادرة رواد مصر الرقمية لتمكين مستقبل التكنولوجيا ..تفاصيل">
            <a:extLst>
              <a:ext uri="{FF2B5EF4-FFF2-40B4-BE49-F238E27FC236}">
                <a16:creationId xmlns:a16="http://schemas.microsoft.com/office/drawing/2014/main" id="{FC264286-155B-17D4-FDBC-14838CF26DD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59006" y="0"/>
            <a:ext cx="1171591" cy="1077108"/>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A3160AC4-EA90-AB49-5751-13425996C6F1}"/>
              </a:ext>
            </a:extLst>
          </p:cNvPr>
          <p:cNvSpPr txBox="1"/>
          <p:nvPr/>
        </p:nvSpPr>
        <p:spPr>
          <a:xfrm>
            <a:off x="437806" y="280426"/>
            <a:ext cx="6942708" cy="584775"/>
          </a:xfrm>
          <a:prstGeom prst="rect">
            <a:avLst/>
          </a:prstGeom>
          <a:noFill/>
        </p:spPr>
        <p:txBody>
          <a:bodyPr wrap="square" rtlCol="0">
            <a:spAutoFit/>
          </a:bodyPr>
          <a:lstStyle/>
          <a:p>
            <a:r>
              <a:rPr lang="en-US" sz="3200" dirty="0">
                <a:solidFill>
                  <a:schemeClr val="bg1"/>
                </a:solidFill>
              </a:rPr>
              <a:t>Project Scope and Requirements</a:t>
            </a:r>
          </a:p>
        </p:txBody>
      </p:sp>
      <p:cxnSp>
        <p:nvCxnSpPr>
          <p:cNvPr id="15" name="Straight Connector 14">
            <a:extLst>
              <a:ext uri="{FF2B5EF4-FFF2-40B4-BE49-F238E27FC236}">
                <a16:creationId xmlns:a16="http://schemas.microsoft.com/office/drawing/2014/main" id="{E994AC37-444E-9768-5524-A59B542018C4}"/>
              </a:ext>
            </a:extLst>
          </p:cNvPr>
          <p:cNvCxnSpPr>
            <a:cxnSpLocks/>
          </p:cNvCxnSpPr>
          <p:nvPr/>
        </p:nvCxnSpPr>
        <p:spPr>
          <a:xfrm>
            <a:off x="0" y="6356350"/>
            <a:ext cx="12192000" cy="0"/>
          </a:xfrm>
          <a:prstGeom prst="line">
            <a:avLst/>
          </a:prstGeom>
          <a:ln w="47625">
            <a:gradFill>
              <a:gsLst>
                <a:gs pos="0">
                  <a:srgbClr val="0DA078"/>
                </a:gs>
                <a:gs pos="51000">
                  <a:srgbClr val="ACBDC5"/>
                </a:gs>
                <a:gs pos="83000">
                  <a:srgbClr val="0DA0B4"/>
                </a:gs>
                <a:gs pos="100000">
                  <a:schemeClr val="accent1">
                    <a:lumMod val="30000"/>
                    <a:lumOff val="70000"/>
                  </a:schemeClr>
                </a:gs>
              </a:gsLst>
              <a:lin ang="0" scaled="0"/>
            </a:gradFill>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mc:Choice xmlns:am3d="http://schemas.microsoft.com/office/drawing/2017/model3d" Requires="am3d">
          <p:graphicFrame>
            <p:nvGraphicFramePr>
              <p:cNvPr id="2" name="3D Model 1">
                <a:extLst>
                  <a:ext uri="{FF2B5EF4-FFF2-40B4-BE49-F238E27FC236}">
                    <a16:creationId xmlns:a16="http://schemas.microsoft.com/office/drawing/2014/main" id="{CA121B5C-51DA-C985-D5D0-DE2E9C50711B}"/>
                  </a:ext>
                </a:extLst>
              </p:cNvPr>
              <p:cNvGraphicFramePr>
                <a:graphicFrameLocks noChangeAspect="1"/>
              </p:cNvGraphicFramePr>
              <p:nvPr>
                <p:extLst>
                  <p:ext uri="{D42A27DB-BD31-4B8C-83A1-F6EECF244321}">
                    <p14:modId xmlns:p14="http://schemas.microsoft.com/office/powerpoint/2010/main" val="1235734635"/>
                  </p:ext>
                </p:extLst>
              </p:nvPr>
            </p:nvGraphicFramePr>
            <p:xfrm rot="6629051">
              <a:off x="-5121250" y="-200707"/>
              <a:ext cx="7500924" cy="5506720"/>
            </p:xfrm>
            <a:graphic>
              <a:graphicData uri="http://schemas.microsoft.com/office/drawing/2017/model3d">
                <am3d:model3d r:embed="rId5">
                  <am3d:spPr>
                    <a:xfrm rot="6629051">
                      <a:off x="0" y="0"/>
                      <a:ext cx="7500924" cy="5506720"/>
                    </a:xfrm>
                    <a:prstGeom prst="rect">
                      <a:avLst/>
                    </a:prstGeom>
                  </am3d:spPr>
                  <am3d:camera>
                    <am3d:pos x="0" y="0" z="51222802"/>
                    <am3d:up dx="0" dy="36000000" dz="0"/>
                    <am3d:lookAt x="0" y="0" z="0"/>
                    <am3d:perspective fov="2700000"/>
                  </am3d:camera>
                  <am3d:trans>
                    <am3d:meterPerModelUnit n="35193" d="1000000"/>
                    <am3d:preTrans dx="18000000" dy="0" dz="0"/>
                    <am3d:scale>
                      <am3d:sx n="1000000" d="1000000"/>
                      <am3d:sy n="1000000" d="1000000"/>
                      <am3d:sz n="1000000" d="1000000"/>
                    </am3d:scale>
                    <am3d:rot ax="4056625" ay="709305" az="1586480"/>
                    <am3d:postTrans dx="0" dy="0" dz="0"/>
                  </am3d:trans>
                  <am3d:raster rName="Office3DRenderer" rVer="16.0.8326">
                    <am3d:blip r:embed="rId6"/>
                  </am3d:raster>
                  <am3d:objViewport viewportSz="886060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a:extLst>
                  <a:ext uri="{FF2B5EF4-FFF2-40B4-BE49-F238E27FC236}">
                    <a16:creationId xmlns:a16="http://schemas.microsoft.com/office/drawing/2014/main" id="{CA121B5C-51DA-C985-D5D0-DE2E9C50711B}"/>
                  </a:ext>
                </a:extLst>
              </p:cNvPr>
              <p:cNvPicPr>
                <a:picLocks noGrp="1" noRot="1" noChangeAspect="1" noMove="1" noResize="1" noEditPoints="1" noAdjustHandles="1" noChangeArrowheads="1" noChangeShapeType="1" noCrop="1"/>
              </p:cNvPicPr>
              <p:nvPr/>
            </p:nvPicPr>
            <p:blipFill>
              <a:blip r:embed="rId6"/>
              <a:stretch>
                <a:fillRect/>
              </a:stretch>
            </p:blipFill>
            <p:spPr>
              <a:xfrm rot="6629051">
                <a:off x="-5121250" y="-200707"/>
                <a:ext cx="7500924" cy="5506720"/>
              </a:xfrm>
              <a:prstGeom prst="rect">
                <a:avLst/>
              </a:prstGeom>
            </p:spPr>
          </p:pic>
        </mc:Fallback>
      </mc:AlternateContent>
      <p:pic>
        <p:nvPicPr>
          <p:cNvPr id="3" name="Picture 2">
            <a:extLst>
              <a:ext uri="{FF2B5EF4-FFF2-40B4-BE49-F238E27FC236}">
                <a16:creationId xmlns:a16="http://schemas.microsoft.com/office/drawing/2014/main" id="{F4B0D975-9110-C2DD-978F-5CADADBE20C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67776" y="1189165"/>
            <a:ext cx="9195119" cy="5123647"/>
          </a:xfrm>
          <a:prstGeom prst="rect">
            <a:avLst/>
          </a:prstGeom>
          <a:noFill/>
          <a:extLst>
            <a:ext uri="{909E8E84-426E-40DD-AFC4-6F175D3DCCD1}">
              <a14:hiddenFill xmlns:a14="http://schemas.microsoft.com/office/drawing/2010/main">
                <a:solidFill>
                  <a:srgbClr val="FFFFFF"/>
                </a:solidFill>
              </a14:hiddenFill>
            </a:ext>
          </a:extLst>
        </p:spPr>
      </p:pic>
      <p:grpSp>
        <p:nvGrpSpPr>
          <p:cNvPr id="17" name="Group 16">
            <a:extLst>
              <a:ext uri="{FF2B5EF4-FFF2-40B4-BE49-F238E27FC236}">
                <a16:creationId xmlns:a16="http://schemas.microsoft.com/office/drawing/2014/main" id="{CFD210FF-5C5F-92D4-BC52-6D41933681E4}"/>
              </a:ext>
            </a:extLst>
          </p:cNvPr>
          <p:cNvGrpSpPr/>
          <p:nvPr/>
        </p:nvGrpSpPr>
        <p:grpSpPr>
          <a:xfrm>
            <a:off x="-18325754" y="420064"/>
            <a:ext cx="5925172" cy="5872782"/>
            <a:chOff x="-229812" y="1179786"/>
            <a:chExt cx="5544520" cy="5495495"/>
          </a:xfrm>
        </p:grpSpPr>
        <p:sp>
          <p:nvSpPr>
            <p:cNvPr id="18" name="Oval 17">
              <a:extLst>
                <a:ext uri="{FF2B5EF4-FFF2-40B4-BE49-F238E27FC236}">
                  <a16:creationId xmlns:a16="http://schemas.microsoft.com/office/drawing/2014/main" id="{06159BF4-19D9-9E2D-4F18-8859FBA3ABD3}"/>
                </a:ext>
              </a:extLst>
            </p:cNvPr>
            <p:cNvSpPr/>
            <p:nvPr/>
          </p:nvSpPr>
          <p:spPr>
            <a:xfrm>
              <a:off x="-229812" y="1179786"/>
              <a:ext cx="5495495" cy="5495495"/>
            </a:xfrm>
            <a:prstGeom prst="ellipse">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9" name="Picture 20">
              <a:extLst>
                <a:ext uri="{FF2B5EF4-FFF2-40B4-BE49-F238E27FC236}">
                  <a16:creationId xmlns:a16="http://schemas.microsoft.com/office/drawing/2014/main" id="{BD1E3477-6755-B317-DF98-590B2159B41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35907" y="2234604"/>
              <a:ext cx="5178801" cy="389288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0" name="Group 19">
            <a:extLst>
              <a:ext uri="{FF2B5EF4-FFF2-40B4-BE49-F238E27FC236}">
                <a16:creationId xmlns:a16="http://schemas.microsoft.com/office/drawing/2014/main" id="{523FEFE6-BFCB-A587-E800-CC30328CB2FD}"/>
              </a:ext>
            </a:extLst>
          </p:cNvPr>
          <p:cNvGrpSpPr/>
          <p:nvPr/>
        </p:nvGrpSpPr>
        <p:grpSpPr>
          <a:xfrm>
            <a:off x="24529785" y="-396836"/>
            <a:ext cx="5898977" cy="5898977"/>
            <a:chOff x="6333695" y="1327031"/>
            <a:chExt cx="5495495" cy="5495495"/>
          </a:xfrm>
        </p:grpSpPr>
        <p:sp>
          <p:nvSpPr>
            <p:cNvPr id="21" name="Oval 20">
              <a:extLst>
                <a:ext uri="{FF2B5EF4-FFF2-40B4-BE49-F238E27FC236}">
                  <a16:creationId xmlns:a16="http://schemas.microsoft.com/office/drawing/2014/main" id="{16C7870C-FBA3-5DCB-E76C-64C9E515E3B9}"/>
                </a:ext>
              </a:extLst>
            </p:cNvPr>
            <p:cNvSpPr/>
            <p:nvPr/>
          </p:nvSpPr>
          <p:spPr>
            <a:xfrm>
              <a:off x="6333695" y="1327031"/>
              <a:ext cx="5495495" cy="5495495"/>
            </a:xfrm>
            <a:prstGeom prst="ellipse">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2" name="Picture 18">
              <a:extLst>
                <a:ext uri="{FF2B5EF4-FFF2-40B4-BE49-F238E27FC236}">
                  <a16:creationId xmlns:a16="http://schemas.microsoft.com/office/drawing/2014/main" id="{4627D15C-5696-9C77-9C48-71B82D97968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729836" y="2394836"/>
              <a:ext cx="5060353" cy="338715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02882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512</TotalTime>
  <Words>1114</Words>
  <Application>Microsoft Office PowerPoint</Application>
  <PresentationFormat>Widescreen</PresentationFormat>
  <Paragraphs>140</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Aptos</vt:lpstr>
      <vt:lpstr>Aptos Display</vt:lpstr>
      <vt:lpstr>Arial</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ahmed adel hassan</dc:creator>
  <cp:lastModifiedBy>ahmed adel hassan</cp:lastModifiedBy>
  <cp:revision>6</cp:revision>
  <dcterms:created xsi:type="dcterms:W3CDTF">2024-10-13T02:04:12Z</dcterms:created>
  <dcterms:modified xsi:type="dcterms:W3CDTF">2024-10-25T19:52:19Z</dcterms:modified>
</cp:coreProperties>
</file>

<file path=docProps/thumbnail.jpeg>
</file>